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3200400" cy="1828800"/>
  <p:notesSz cx="9144000" cy="6858000"/>
  <p:defaultTextStyle>
    <a:defPPr>
      <a:defRPr lang="en-US"/>
    </a:defPPr>
    <a:lvl1pPr marL="0" algn="l" defTabSz="143652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1pPr>
    <a:lvl2pPr marL="143652" algn="l" defTabSz="143652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2pPr>
    <a:lvl3pPr marL="287304" algn="l" defTabSz="143652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3pPr>
    <a:lvl4pPr marL="430957" algn="l" defTabSz="143652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4pPr>
    <a:lvl5pPr marL="574609" algn="l" defTabSz="143652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5pPr>
    <a:lvl6pPr marL="718261" algn="l" defTabSz="143652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6pPr>
    <a:lvl7pPr marL="861913" algn="l" defTabSz="143652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7pPr>
    <a:lvl8pPr marL="1005566" algn="l" defTabSz="143652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8pPr>
    <a:lvl9pPr marL="1149218" algn="l" defTabSz="143652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333399"/>
    <a:srgbClr val="990033"/>
    <a:srgbClr val="8A00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 showGuides="1">
      <p:cViewPr varScale="1">
        <p:scale>
          <a:sx n="321" d="100"/>
          <a:sy n="321" d="100"/>
        </p:scale>
        <p:origin x="-680" y="-96"/>
      </p:cViewPr>
      <p:guideLst>
        <p:guide orient="horz" pos="472"/>
        <p:guide pos="2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0030" y="568113"/>
            <a:ext cx="2720340" cy="39200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" y="1036320"/>
            <a:ext cx="2240280" cy="4673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36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873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309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74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182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619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05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492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61FE8-4B29-704F-8CF4-C1AE09EB577B}" type="datetimeFigureOut">
              <a:rPr lang="en-US" smtClean="0"/>
              <a:t>1/6/14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B9D9C-3C89-C547-8832-AB5557DFAF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470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61FE8-4B29-704F-8CF4-C1AE09EB577B}" type="datetimeFigureOut">
              <a:rPr lang="en-US" smtClean="0"/>
              <a:t>1/6/14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B9D9C-3C89-C547-8832-AB5557DFAF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763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2324" y="19473"/>
            <a:ext cx="251698" cy="4161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119" y="19473"/>
            <a:ext cx="702865" cy="4161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61FE8-4B29-704F-8CF4-C1AE09EB577B}" type="datetimeFigureOut">
              <a:rPr lang="en-US" smtClean="0"/>
              <a:t>1/6/14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B9D9C-3C89-C547-8832-AB5557DFAF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103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61FE8-4B29-704F-8CF4-C1AE09EB577B}" type="datetimeFigureOut">
              <a:rPr lang="en-US" smtClean="0"/>
              <a:t>1/6/14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B9D9C-3C89-C547-8832-AB5557DFAF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607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810" y="1175173"/>
            <a:ext cx="2720340" cy="363220"/>
          </a:xfrm>
        </p:spPr>
        <p:txBody>
          <a:bodyPr anchor="t"/>
          <a:lstStyle>
            <a:lvl1pPr algn="l">
              <a:defRPr sz="13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2810" y="775124"/>
            <a:ext cx="2720340" cy="400050"/>
          </a:xfrm>
        </p:spPr>
        <p:txBody>
          <a:bodyPr anchor="b"/>
          <a:lstStyle>
            <a:lvl1pPr marL="0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1pPr>
            <a:lvl2pPr marL="143652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2pPr>
            <a:lvl3pPr marL="287304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3pPr>
            <a:lvl4pPr marL="430957" indent="0">
              <a:buNone/>
              <a:defRPr sz="400">
                <a:solidFill>
                  <a:schemeClr val="tx1">
                    <a:tint val="75000"/>
                  </a:schemeClr>
                </a:solidFill>
              </a:defRPr>
            </a:lvl4pPr>
            <a:lvl5pPr marL="574609" indent="0">
              <a:buNone/>
              <a:defRPr sz="400">
                <a:solidFill>
                  <a:schemeClr val="tx1">
                    <a:tint val="75000"/>
                  </a:schemeClr>
                </a:solidFill>
              </a:defRPr>
            </a:lvl5pPr>
            <a:lvl6pPr marL="718261" indent="0">
              <a:buNone/>
              <a:defRPr sz="400">
                <a:solidFill>
                  <a:schemeClr val="tx1">
                    <a:tint val="75000"/>
                  </a:schemeClr>
                </a:solidFill>
              </a:defRPr>
            </a:lvl6pPr>
            <a:lvl7pPr marL="861913" indent="0">
              <a:buNone/>
              <a:defRPr sz="400">
                <a:solidFill>
                  <a:schemeClr val="tx1">
                    <a:tint val="75000"/>
                  </a:schemeClr>
                </a:solidFill>
              </a:defRPr>
            </a:lvl7pPr>
            <a:lvl8pPr marL="1005566" indent="0">
              <a:buNone/>
              <a:defRPr sz="400">
                <a:solidFill>
                  <a:schemeClr val="tx1">
                    <a:tint val="75000"/>
                  </a:schemeClr>
                </a:solidFill>
              </a:defRPr>
            </a:lvl8pPr>
            <a:lvl9pPr marL="1149218" indent="0">
              <a:buNone/>
              <a:defRPr sz="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61FE8-4B29-704F-8CF4-C1AE09EB577B}" type="datetimeFigureOut">
              <a:rPr lang="en-US" smtClean="0"/>
              <a:t>1/6/14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B9D9C-3C89-C547-8832-AB5557DFAF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196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118" y="113877"/>
            <a:ext cx="477282" cy="321733"/>
          </a:xfrm>
        </p:spPr>
        <p:txBody>
          <a:bodyPr/>
          <a:lstStyle>
            <a:lvl1pPr>
              <a:defRPr sz="900"/>
            </a:lvl1pPr>
            <a:lvl2pPr>
              <a:defRPr sz="800"/>
            </a:lvl2pPr>
            <a:lvl3pPr>
              <a:defRPr sz="6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6740" y="113877"/>
            <a:ext cx="477282" cy="321733"/>
          </a:xfrm>
        </p:spPr>
        <p:txBody>
          <a:bodyPr/>
          <a:lstStyle>
            <a:lvl1pPr>
              <a:defRPr sz="900"/>
            </a:lvl1pPr>
            <a:lvl2pPr>
              <a:defRPr sz="800"/>
            </a:lvl2pPr>
            <a:lvl3pPr>
              <a:defRPr sz="6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61FE8-4B29-704F-8CF4-C1AE09EB577B}" type="datetimeFigureOut">
              <a:rPr lang="en-US" smtClean="0"/>
              <a:t>1/6/14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B9D9C-3C89-C547-8832-AB5557DFAF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354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" y="73237"/>
            <a:ext cx="2880360" cy="304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" y="409364"/>
            <a:ext cx="1414066" cy="170603"/>
          </a:xfrm>
        </p:spPr>
        <p:txBody>
          <a:bodyPr anchor="b"/>
          <a:lstStyle>
            <a:lvl1pPr marL="0" indent="0">
              <a:buNone/>
              <a:defRPr sz="800" b="1"/>
            </a:lvl1pPr>
            <a:lvl2pPr marL="143652" indent="0">
              <a:buNone/>
              <a:defRPr sz="600" b="1"/>
            </a:lvl2pPr>
            <a:lvl3pPr marL="287304" indent="0">
              <a:buNone/>
              <a:defRPr sz="600" b="1"/>
            </a:lvl3pPr>
            <a:lvl4pPr marL="430957" indent="0">
              <a:buNone/>
              <a:defRPr sz="500" b="1"/>
            </a:lvl4pPr>
            <a:lvl5pPr marL="574609" indent="0">
              <a:buNone/>
              <a:defRPr sz="500" b="1"/>
            </a:lvl5pPr>
            <a:lvl6pPr marL="718261" indent="0">
              <a:buNone/>
              <a:defRPr sz="500" b="1"/>
            </a:lvl6pPr>
            <a:lvl7pPr marL="861913" indent="0">
              <a:buNone/>
              <a:defRPr sz="500" b="1"/>
            </a:lvl7pPr>
            <a:lvl8pPr marL="1005566" indent="0">
              <a:buNone/>
              <a:defRPr sz="500" b="1"/>
            </a:lvl8pPr>
            <a:lvl9pPr marL="1149218" indent="0">
              <a:buNone/>
              <a:defRPr sz="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0020" y="579967"/>
            <a:ext cx="1414066" cy="1053677"/>
          </a:xfrm>
        </p:spPr>
        <p:txBody>
          <a:bodyPr/>
          <a:lstStyle>
            <a:lvl1pPr>
              <a:defRPr sz="800"/>
            </a:lvl1pPr>
            <a:lvl2pPr>
              <a:defRPr sz="600"/>
            </a:lvl2pPr>
            <a:lvl3pPr>
              <a:defRPr sz="600"/>
            </a:lvl3pPr>
            <a:lvl4pPr>
              <a:defRPr sz="500"/>
            </a:lvl4pPr>
            <a:lvl5pPr>
              <a:defRPr sz="500"/>
            </a:lvl5pPr>
            <a:lvl6pPr>
              <a:defRPr sz="500"/>
            </a:lvl6pPr>
            <a:lvl7pPr>
              <a:defRPr sz="500"/>
            </a:lvl7pPr>
            <a:lvl8pPr>
              <a:defRPr sz="500"/>
            </a:lvl8pPr>
            <a:lvl9pPr>
              <a:defRPr sz="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25759" y="409364"/>
            <a:ext cx="1414621" cy="170603"/>
          </a:xfrm>
        </p:spPr>
        <p:txBody>
          <a:bodyPr anchor="b"/>
          <a:lstStyle>
            <a:lvl1pPr marL="0" indent="0">
              <a:buNone/>
              <a:defRPr sz="800" b="1"/>
            </a:lvl1pPr>
            <a:lvl2pPr marL="143652" indent="0">
              <a:buNone/>
              <a:defRPr sz="600" b="1"/>
            </a:lvl2pPr>
            <a:lvl3pPr marL="287304" indent="0">
              <a:buNone/>
              <a:defRPr sz="600" b="1"/>
            </a:lvl3pPr>
            <a:lvl4pPr marL="430957" indent="0">
              <a:buNone/>
              <a:defRPr sz="500" b="1"/>
            </a:lvl4pPr>
            <a:lvl5pPr marL="574609" indent="0">
              <a:buNone/>
              <a:defRPr sz="500" b="1"/>
            </a:lvl5pPr>
            <a:lvl6pPr marL="718261" indent="0">
              <a:buNone/>
              <a:defRPr sz="500" b="1"/>
            </a:lvl6pPr>
            <a:lvl7pPr marL="861913" indent="0">
              <a:buNone/>
              <a:defRPr sz="500" b="1"/>
            </a:lvl7pPr>
            <a:lvl8pPr marL="1005566" indent="0">
              <a:buNone/>
              <a:defRPr sz="500" b="1"/>
            </a:lvl8pPr>
            <a:lvl9pPr marL="1149218" indent="0">
              <a:buNone/>
              <a:defRPr sz="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25759" y="579967"/>
            <a:ext cx="1414621" cy="1053677"/>
          </a:xfrm>
        </p:spPr>
        <p:txBody>
          <a:bodyPr/>
          <a:lstStyle>
            <a:lvl1pPr>
              <a:defRPr sz="800"/>
            </a:lvl1pPr>
            <a:lvl2pPr>
              <a:defRPr sz="600"/>
            </a:lvl2pPr>
            <a:lvl3pPr>
              <a:defRPr sz="600"/>
            </a:lvl3pPr>
            <a:lvl4pPr>
              <a:defRPr sz="500"/>
            </a:lvl4pPr>
            <a:lvl5pPr>
              <a:defRPr sz="500"/>
            </a:lvl5pPr>
            <a:lvl6pPr>
              <a:defRPr sz="500"/>
            </a:lvl6pPr>
            <a:lvl7pPr>
              <a:defRPr sz="500"/>
            </a:lvl7pPr>
            <a:lvl8pPr>
              <a:defRPr sz="500"/>
            </a:lvl8pPr>
            <a:lvl9pPr>
              <a:defRPr sz="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61FE8-4B29-704F-8CF4-C1AE09EB577B}" type="datetimeFigureOut">
              <a:rPr lang="en-US" smtClean="0"/>
              <a:t>1/6/14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B9D9C-3C89-C547-8832-AB5557DFAF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393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61FE8-4B29-704F-8CF4-C1AE09EB577B}" type="datetimeFigureOut">
              <a:rPr lang="en-US" smtClean="0"/>
              <a:t>1/6/14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B9D9C-3C89-C547-8832-AB5557DFAF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699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61FE8-4B29-704F-8CF4-C1AE09EB577B}" type="datetimeFigureOut">
              <a:rPr lang="en-US" smtClean="0"/>
              <a:t>1/6/14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B9D9C-3C89-C547-8832-AB5557DFAF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11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" y="72813"/>
            <a:ext cx="1052910" cy="309880"/>
          </a:xfrm>
        </p:spPr>
        <p:txBody>
          <a:bodyPr anchor="b"/>
          <a:lstStyle>
            <a:lvl1pPr algn="l">
              <a:defRPr sz="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267" y="72814"/>
            <a:ext cx="1789113" cy="1560830"/>
          </a:xfrm>
        </p:spPr>
        <p:txBody>
          <a:bodyPr/>
          <a:lstStyle>
            <a:lvl1pPr>
              <a:defRPr sz="1000"/>
            </a:lvl1pPr>
            <a:lvl2pPr>
              <a:defRPr sz="900"/>
            </a:lvl2pPr>
            <a:lvl3pPr>
              <a:defRPr sz="8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" y="382694"/>
            <a:ext cx="1052910" cy="1250950"/>
          </a:xfrm>
        </p:spPr>
        <p:txBody>
          <a:bodyPr/>
          <a:lstStyle>
            <a:lvl1pPr marL="0" indent="0">
              <a:buNone/>
              <a:defRPr sz="400"/>
            </a:lvl1pPr>
            <a:lvl2pPr marL="143652" indent="0">
              <a:buNone/>
              <a:defRPr sz="400"/>
            </a:lvl2pPr>
            <a:lvl3pPr marL="287304" indent="0">
              <a:buNone/>
              <a:defRPr sz="300"/>
            </a:lvl3pPr>
            <a:lvl4pPr marL="430957" indent="0">
              <a:buNone/>
              <a:defRPr sz="300"/>
            </a:lvl4pPr>
            <a:lvl5pPr marL="574609" indent="0">
              <a:buNone/>
              <a:defRPr sz="300"/>
            </a:lvl5pPr>
            <a:lvl6pPr marL="718261" indent="0">
              <a:buNone/>
              <a:defRPr sz="300"/>
            </a:lvl6pPr>
            <a:lvl7pPr marL="861913" indent="0">
              <a:buNone/>
              <a:defRPr sz="300"/>
            </a:lvl7pPr>
            <a:lvl8pPr marL="1005566" indent="0">
              <a:buNone/>
              <a:defRPr sz="300"/>
            </a:lvl8pPr>
            <a:lvl9pPr marL="1149218" indent="0">
              <a:buNone/>
              <a:defRPr sz="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61FE8-4B29-704F-8CF4-C1AE09EB577B}" type="datetimeFigureOut">
              <a:rPr lang="en-US" smtClean="0"/>
              <a:t>1/6/14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B9D9C-3C89-C547-8832-AB5557DFAF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402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7301" y="1280160"/>
            <a:ext cx="1920240" cy="151130"/>
          </a:xfrm>
        </p:spPr>
        <p:txBody>
          <a:bodyPr anchor="b"/>
          <a:lstStyle>
            <a:lvl1pPr algn="l">
              <a:defRPr sz="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27301" y="163407"/>
            <a:ext cx="1920240" cy="1097280"/>
          </a:xfrm>
        </p:spPr>
        <p:txBody>
          <a:bodyPr/>
          <a:lstStyle>
            <a:lvl1pPr marL="0" indent="0">
              <a:buNone/>
              <a:defRPr sz="1000"/>
            </a:lvl1pPr>
            <a:lvl2pPr marL="143652" indent="0">
              <a:buNone/>
              <a:defRPr sz="900"/>
            </a:lvl2pPr>
            <a:lvl3pPr marL="287304" indent="0">
              <a:buNone/>
              <a:defRPr sz="800"/>
            </a:lvl3pPr>
            <a:lvl4pPr marL="430957" indent="0">
              <a:buNone/>
              <a:defRPr sz="600"/>
            </a:lvl4pPr>
            <a:lvl5pPr marL="574609" indent="0">
              <a:buNone/>
              <a:defRPr sz="600"/>
            </a:lvl5pPr>
            <a:lvl6pPr marL="718261" indent="0">
              <a:buNone/>
              <a:defRPr sz="600"/>
            </a:lvl6pPr>
            <a:lvl7pPr marL="861913" indent="0">
              <a:buNone/>
              <a:defRPr sz="600"/>
            </a:lvl7pPr>
            <a:lvl8pPr marL="1005566" indent="0">
              <a:buNone/>
              <a:defRPr sz="600"/>
            </a:lvl8pPr>
            <a:lvl9pPr marL="1149218" indent="0">
              <a:buNone/>
              <a:defRPr sz="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7301" y="1431290"/>
            <a:ext cx="1920240" cy="214630"/>
          </a:xfrm>
        </p:spPr>
        <p:txBody>
          <a:bodyPr/>
          <a:lstStyle>
            <a:lvl1pPr marL="0" indent="0">
              <a:buNone/>
              <a:defRPr sz="400"/>
            </a:lvl1pPr>
            <a:lvl2pPr marL="143652" indent="0">
              <a:buNone/>
              <a:defRPr sz="400"/>
            </a:lvl2pPr>
            <a:lvl3pPr marL="287304" indent="0">
              <a:buNone/>
              <a:defRPr sz="300"/>
            </a:lvl3pPr>
            <a:lvl4pPr marL="430957" indent="0">
              <a:buNone/>
              <a:defRPr sz="300"/>
            </a:lvl4pPr>
            <a:lvl5pPr marL="574609" indent="0">
              <a:buNone/>
              <a:defRPr sz="300"/>
            </a:lvl5pPr>
            <a:lvl6pPr marL="718261" indent="0">
              <a:buNone/>
              <a:defRPr sz="300"/>
            </a:lvl6pPr>
            <a:lvl7pPr marL="861913" indent="0">
              <a:buNone/>
              <a:defRPr sz="300"/>
            </a:lvl7pPr>
            <a:lvl8pPr marL="1005566" indent="0">
              <a:buNone/>
              <a:defRPr sz="300"/>
            </a:lvl8pPr>
            <a:lvl9pPr marL="1149218" indent="0">
              <a:buNone/>
              <a:defRPr sz="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61FE8-4B29-704F-8CF4-C1AE09EB577B}" type="datetimeFigureOut">
              <a:rPr lang="en-US" smtClean="0"/>
              <a:t>1/6/14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B9D9C-3C89-C547-8832-AB5557DFAF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662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0020" y="73237"/>
            <a:ext cx="2880360" cy="304800"/>
          </a:xfrm>
          <a:prstGeom prst="rect">
            <a:avLst/>
          </a:prstGeom>
        </p:spPr>
        <p:txBody>
          <a:bodyPr vert="horz" lIns="28730" tIns="14365" rIns="28730" bIns="14365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" y="426720"/>
            <a:ext cx="2880360" cy="1206923"/>
          </a:xfrm>
          <a:prstGeom prst="rect">
            <a:avLst/>
          </a:prstGeom>
        </p:spPr>
        <p:txBody>
          <a:bodyPr vert="horz" lIns="28730" tIns="14365" rIns="28730" bIns="14365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0020" y="1695027"/>
            <a:ext cx="746760" cy="97367"/>
          </a:xfrm>
          <a:prstGeom prst="rect">
            <a:avLst/>
          </a:prstGeom>
        </p:spPr>
        <p:txBody>
          <a:bodyPr vert="horz" lIns="28730" tIns="14365" rIns="28730" bIns="14365" rtlCol="0" anchor="ctr"/>
          <a:lstStyle>
            <a:lvl1pPr algn="l">
              <a:defRPr sz="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B61FE8-4B29-704F-8CF4-C1AE09EB577B}" type="datetimeFigureOut">
              <a:rPr lang="en-US" smtClean="0"/>
              <a:t>1/6/14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3470" y="1695027"/>
            <a:ext cx="1013460" cy="97367"/>
          </a:xfrm>
          <a:prstGeom prst="rect">
            <a:avLst/>
          </a:prstGeom>
        </p:spPr>
        <p:txBody>
          <a:bodyPr vert="horz" lIns="28730" tIns="14365" rIns="28730" bIns="14365" rtlCol="0" anchor="ctr"/>
          <a:lstStyle>
            <a:lvl1pPr algn="ctr">
              <a:defRPr sz="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93620" y="1695027"/>
            <a:ext cx="746760" cy="97367"/>
          </a:xfrm>
          <a:prstGeom prst="rect">
            <a:avLst/>
          </a:prstGeom>
        </p:spPr>
        <p:txBody>
          <a:bodyPr vert="horz" lIns="28730" tIns="14365" rIns="28730" bIns="14365" rtlCol="0" anchor="ctr"/>
          <a:lstStyle>
            <a:lvl1pPr algn="r">
              <a:defRPr sz="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4B9D9C-3C89-C547-8832-AB5557DFAF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739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3652" rtl="0" eaLnBrk="1" latinLnBrk="0" hangingPunct="1">
        <a:spcBef>
          <a:spcPct val="0"/>
        </a:spcBef>
        <a:buNone/>
        <a:defRPr sz="1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7739" indent="-107739" algn="l" defTabSz="143652" rtl="0" eaLnBrk="1" latinLnBrk="0" hangingPunct="1">
        <a:spcBef>
          <a:spcPct val="20000"/>
        </a:spcBef>
        <a:buFont typeface="Arial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233435" indent="-89783" algn="l" defTabSz="143652" rtl="0" eaLnBrk="1" latinLnBrk="0" hangingPunct="1">
        <a:spcBef>
          <a:spcPct val="20000"/>
        </a:spcBef>
        <a:buFont typeface="Arial"/>
        <a:buChar char="–"/>
        <a:defRPr sz="900" kern="1200">
          <a:solidFill>
            <a:schemeClr val="tx1"/>
          </a:solidFill>
          <a:latin typeface="+mn-lt"/>
          <a:ea typeface="+mn-ea"/>
          <a:cs typeface="+mn-cs"/>
        </a:defRPr>
      </a:lvl2pPr>
      <a:lvl3pPr marL="359131" indent="-71826" algn="l" defTabSz="143652" rtl="0" eaLnBrk="1" latinLnBrk="0" hangingPunct="1">
        <a:spcBef>
          <a:spcPct val="20000"/>
        </a:spcBef>
        <a:buFont typeface="Arial"/>
        <a:buChar char="•"/>
        <a:defRPr sz="800" kern="1200">
          <a:solidFill>
            <a:schemeClr val="tx1"/>
          </a:solidFill>
          <a:latin typeface="+mn-lt"/>
          <a:ea typeface="+mn-ea"/>
          <a:cs typeface="+mn-cs"/>
        </a:defRPr>
      </a:lvl3pPr>
      <a:lvl4pPr marL="502783" indent="-71826" algn="l" defTabSz="143652" rtl="0" eaLnBrk="1" latinLnBrk="0" hangingPunct="1">
        <a:spcBef>
          <a:spcPct val="20000"/>
        </a:spcBef>
        <a:buFont typeface="Arial"/>
        <a:buChar char="–"/>
        <a:defRPr sz="600" kern="1200">
          <a:solidFill>
            <a:schemeClr val="tx1"/>
          </a:solidFill>
          <a:latin typeface="+mn-lt"/>
          <a:ea typeface="+mn-ea"/>
          <a:cs typeface="+mn-cs"/>
        </a:defRPr>
      </a:lvl4pPr>
      <a:lvl5pPr marL="646435" indent="-71826" algn="l" defTabSz="143652" rtl="0" eaLnBrk="1" latinLnBrk="0" hangingPunct="1">
        <a:spcBef>
          <a:spcPct val="20000"/>
        </a:spcBef>
        <a:buFont typeface="Arial"/>
        <a:buChar char="»"/>
        <a:defRPr sz="600" kern="1200">
          <a:solidFill>
            <a:schemeClr val="tx1"/>
          </a:solidFill>
          <a:latin typeface="+mn-lt"/>
          <a:ea typeface="+mn-ea"/>
          <a:cs typeface="+mn-cs"/>
        </a:defRPr>
      </a:lvl5pPr>
      <a:lvl6pPr marL="790087" indent="-71826" algn="l" defTabSz="143652" rtl="0" eaLnBrk="1" latinLnBrk="0" hangingPunct="1">
        <a:spcBef>
          <a:spcPct val="20000"/>
        </a:spcBef>
        <a:buFont typeface="Arial"/>
        <a:buChar char="•"/>
        <a:defRPr sz="600" kern="1200">
          <a:solidFill>
            <a:schemeClr val="tx1"/>
          </a:solidFill>
          <a:latin typeface="+mn-lt"/>
          <a:ea typeface="+mn-ea"/>
          <a:cs typeface="+mn-cs"/>
        </a:defRPr>
      </a:lvl6pPr>
      <a:lvl7pPr marL="933740" indent="-71826" algn="l" defTabSz="143652" rtl="0" eaLnBrk="1" latinLnBrk="0" hangingPunct="1">
        <a:spcBef>
          <a:spcPct val="20000"/>
        </a:spcBef>
        <a:buFont typeface="Arial"/>
        <a:buChar char="•"/>
        <a:defRPr sz="600" kern="1200">
          <a:solidFill>
            <a:schemeClr val="tx1"/>
          </a:solidFill>
          <a:latin typeface="+mn-lt"/>
          <a:ea typeface="+mn-ea"/>
          <a:cs typeface="+mn-cs"/>
        </a:defRPr>
      </a:lvl7pPr>
      <a:lvl8pPr marL="1077392" indent="-71826" algn="l" defTabSz="143652" rtl="0" eaLnBrk="1" latinLnBrk="0" hangingPunct="1">
        <a:spcBef>
          <a:spcPct val="20000"/>
        </a:spcBef>
        <a:buFont typeface="Arial"/>
        <a:buChar char="•"/>
        <a:defRPr sz="600" kern="1200">
          <a:solidFill>
            <a:schemeClr val="tx1"/>
          </a:solidFill>
          <a:latin typeface="+mn-lt"/>
          <a:ea typeface="+mn-ea"/>
          <a:cs typeface="+mn-cs"/>
        </a:defRPr>
      </a:lvl8pPr>
      <a:lvl9pPr marL="1221044" indent="-71826" algn="l" defTabSz="143652" rtl="0" eaLnBrk="1" latinLnBrk="0" hangingPunct="1">
        <a:spcBef>
          <a:spcPct val="20000"/>
        </a:spcBef>
        <a:buFont typeface="Arial"/>
        <a:buChar char="•"/>
        <a:defRPr sz="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3652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1pPr>
      <a:lvl2pPr marL="143652" algn="l" defTabSz="143652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2pPr>
      <a:lvl3pPr marL="287304" algn="l" defTabSz="143652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3pPr>
      <a:lvl4pPr marL="430957" algn="l" defTabSz="143652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4pPr>
      <a:lvl5pPr marL="574609" algn="l" defTabSz="143652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5pPr>
      <a:lvl6pPr marL="718261" algn="l" defTabSz="143652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6pPr>
      <a:lvl7pPr marL="861913" algn="l" defTabSz="143652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7pPr>
      <a:lvl8pPr marL="1005566" algn="l" defTabSz="143652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8pPr>
      <a:lvl9pPr marL="1149218" algn="l" defTabSz="143652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997065" y="134449"/>
            <a:ext cx="2068398" cy="70788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>
              <a:spcAft>
                <a:spcPts val="600"/>
              </a:spcAft>
            </a:pPr>
            <a:r>
              <a:rPr lang="en-US" b="1" dirty="0" smtClean="0">
                <a:solidFill>
                  <a:srgbClr val="990033"/>
                </a:solidFill>
                <a:latin typeface="Garamond"/>
                <a:cs typeface="Garamond"/>
              </a:rPr>
              <a:t>The Neural Engineering Data Consortium</a:t>
            </a:r>
          </a:p>
          <a:p>
            <a:pPr>
              <a:spcAft>
                <a:spcPts val="600"/>
              </a:spcAft>
            </a:pPr>
            <a:r>
              <a:rPr lang="en-US" b="1" i="1" dirty="0" smtClean="0">
                <a:latin typeface="Garamond"/>
                <a:cs typeface="Garamond"/>
              </a:rPr>
              <a:t>“</a:t>
            </a:r>
            <a:r>
              <a:rPr lang="en-US" b="1" i="1" dirty="0">
                <a:solidFill>
                  <a:srgbClr val="990033"/>
                </a:solidFill>
                <a:latin typeface="Garamond"/>
                <a:cs typeface="Garamond"/>
              </a:rPr>
              <a:t>A communal resource whose focus is to generate and curate massive data sets to advance neural engineering research and technology.”</a:t>
            </a:r>
          </a:p>
          <a:p>
            <a:pPr>
              <a:tabLst>
                <a:tab pos="284163" algn="l"/>
              </a:tabLst>
            </a:pPr>
            <a:r>
              <a:rPr lang="en-US" b="1" dirty="0">
                <a:solidFill>
                  <a:srgbClr val="990033"/>
                </a:solidFill>
                <a:latin typeface="Garamond"/>
                <a:cs typeface="Garamond"/>
              </a:rPr>
              <a:t>Web</a:t>
            </a:r>
            <a:r>
              <a:rPr lang="en-US" b="1" dirty="0" smtClean="0">
                <a:solidFill>
                  <a:srgbClr val="990033"/>
                </a:solidFill>
                <a:latin typeface="Garamond"/>
                <a:cs typeface="Garamond"/>
              </a:rPr>
              <a:t>:	</a:t>
            </a:r>
            <a:r>
              <a:rPr lang="en-US" dirty="0">
                <a:solidFill>
                  <a:srgbClr val="990033"/>
                </a:solidFill>
                <a:latin typeface="Garamond"/>
                <a:cs typeface="Garamond"/>
              </a:rPr>
              <a:t>www.nedcdata.org</a:t>
            </a:r>
            <a:endParaRPr lang="en-US" dirty="0">
              <a:solidFill>
                <a:srgbClr val="990033"/>
              </a:solidFill>
              <a:latin typeface="Garamond"/>
              <a:cs typeface="Garamond"/>
            </a:endParaRPr>
          </a:p>
          <a:p>
            <a:pPr>
              <a:tabLst>
                <a:tab pos="284163" algn="l"/>
              </a:tabLst>
            </a:pPr>
            <a:r>
              <a:rPr lang="en-US" b="1" dirty="0">
                <a:solidFill>
                  <a:srgbClr val="990033"/>
                </a:solidFill>
                <a:latin typeface="Garamond"/>
                <a:cs typeface="Garamond"/>
              </a:rPr>
              <a:t>Email</a:t>
            </a:r>
            <a:r>
              <a:rPr lang="en-US" b="1" dirty="0" smtClean="0">
                <a:solidFill>
                  <a:srgbClr val="990033"/>
                </a:solidFill>
                <a:latin typeface="Garamond"/>
                <a:cs typeface="Garamond"/>
              </a:rPr>
              <a:t>:	</a:t>
            </a:r>
            <a:r>
              <a:rPr lang="en-US" dirty="0">
                <a:solidFill>
                  <a:srgbClr val="990033"/>
                </a:solidFill>
                <a:latin typeface="Garamond"/>
                <a:cs typeface="Garamond"/>
              </a:rPr>
              <a:t>info@nedcdata.org</a:t>
            </a:r>
            <a:endParaRPr lang="en-US" dirty="0">
              <a:solidFill>
                <a:srgbClr val="990033"/>
              </a:solidFill>
              <a:latin typeface="Garamond"/>
              <a:cs typeface="Garamond"/>
            </a:endParaRPr>
          </a:p>
          <a:p>
            <a:pPr>
              <a:tabLst>
                <a:tab pos="284163" algn="l"/>
              </a:tabLst>
            </a:pPr>
            <a:r>
              <a:rPr lang="en-US" b="1" dirty="0">
                <a:solidFill>
                  <a:srgbClr val="990033"/>
                </a:solidFill>
                <a:latin typeface="Garamond"/>
                <a:cs typeface="Garamond"/>
              </a:rPr>
              <a:t>Tel</a:t>
            </a:r>
            <a:r>
              <a:rPr lang="en-US" b="1" dirty="0" smtClean="0">
                <a:solidFill>
                  <a:srgbClr val="990033"/>
                </a:solidFill>
                <a:latin typeface="Garamond"/>
                <a:cs typeface="Garamond"/>
              </a:rPr>
              <a:t>:	</a:t>
            </a:r>
            <a:r>
              <a:rPr lang="en-US" dirty="0">
                <a:solidFill>
                  <a:srgbClr val="990033"/>
                </a:solidFill>
                <a:latin typeface="Garamond"/>
                <a:cs typeface="Garamond"/>
              </a:rPr>
              <a:t>215-204</a:t>
            </a:r>
            <a:r>
              <a:rPr lang="en-US" dirty="0" smtClean="0">
                <a:solidFill>
                  <a:srgbClr val="990033"/>
                </a:solidFill>
                <a:latin typeface="Garamond"/>
                <a:cs typeface="Garamond"/>
              </a:rPr>
              <a:t>-3795</a:t>
            </a:r>
            <a:endParaRPr lang="en-US" dirty="0">
              <a:solidFill>
                <a:srgbClr val="990033"/>
              </a:solidFill>
              <a:latin typeface="Garamond"/>
              <a:cs typeface="Garamond"/>
            </a:endParaRPr>
          </a:p>
        </p:txBody>
      </p:sp>
      <p:pic>
        <p:nvPicPr>
          <p:cNvPr id="3" name="Picture 2" descr="logo_nedc_website_v03-2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7056"/>
          <a:stretch/>
        </p:blipFill>
        <p:spPr>
          <a:xfrm>
            <a:off x="134938" y="214072"/>
            <a:ext cx="821018" cy="54864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4926" y="1062773"/>
            <a:ext cx="552124" cy="552124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34938" y="984892"/>
            <a:ext cx="2361681" cy="70788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>
              <a:spcAft>
                <a:spcPts val="600"/>
              </a:spcAft>
            </a:pPr>
            <a:r>
              <a:rPr lang="en-US" b="1" dirty="0" smtClean="0">
                <a:solidFill>
                  <a:srgbClr val="333399"/>
                </a:solidFill>
                <a:latin typeface="Garamond"/>
                <a:cs typeface="Garamond"/>
              </a:rPr>
              <a:t>The Institute for Signal and Information Processing</a:t>
            </a:r>
          </a:p>
          <a:p>
            <a:pPr>
              <a:spcAft>
                <a:spcPts val="600"/>
              </a:spcAft>
            </a:pPr>
            <a:r>
              <a:rPr lang="en-US" b="1" i="1" dirty="0" smtClean="0">
                <a:solidFill>
                  <a:srgbClr val="333399"/>
                </a:solidFill>
                <a:latin typeface="Garamond"/>
                <a:cs typeface="Garamond"/>
              </a:rPr>
              <a:t>“For </a:t>
            </a:r>
            <a:r>
              <a:rPr lang="en-US" b="1" i="1" dirty="0">
                <a:solidFill>
                  <a:srgbClr val="333399"/>
                </a:solidFill>
                <a:latin typeface="Garamond"/>
                <a:cs typeface="Garamond"/>
              </a:rPr>
              <a:t>over 20 years, ISIP has been committed to providing public domain state of the art software, data and tutorials in in signal and information processing.”</a:t>
            </a:r>
          </a:p>
          <a:p>
            <a:pPr>
              <a:tabLst>
                <a:tab pos="284163" algn="l"/>
              </a:tabLst>
            </a:pPr>
            <a:r>
              <a:rPr lang="en-US" b="1" dirty="0">
                <a:solidFill>
                  <a:srgbClr val="333399"/>
                </a:solidFill>
                <a:latin typeface="Garamond"/>
                <a:cs typeface="Garamond"/>
              </a:rPr>
              <a:t>Web:</a:t>
            </a:r>
            <a:r>
              <a:rPr lang="en-US" dirty="0">
                <a:solidFill>
                  <a:srgbClr val="333399"/>
                </a:solidFill>
                <a:latin typeface="Garamond"/>
                <a:cs typeface="Garamond"/>
              </a:rPr>
              <a:t>	www.isip.piconepress.com</a:t>
            </a:r>
          </a:p>
          <a:p>
            <a:pPr>
              <a:tabLst>
                <a:tab pos="284163" algn="l"/>
              </a:tabLst>
            </a:pPr>
            <a:r>
              <a:rPr lang="en-US" b="1" dirty="0">
                <a:solidFill>
                  <a:srgbClr val="333399"/>
                </a:solidFill>
                <a:latin typeface="Garamond"/>
                <a:cs typeface="Garamond"/>
              </a:rPr>
              <a:t>Email: </a:t>
            </a:r>
            <a:r>
              <a:rPr lang="en-US" dirty="0" smtClean="0">
                <a:solidFill>
                  <a:srgbClr val="333399"/>
                </a:solidFill>
                <a:latin typeface="Garamond"/>
                <a:cs typeface="Garamond"/>
              </a:rPr>
              <a:t>	joseph.picone</a:t>
            </a:r>
            <a:r>
              <a:rPr lang="en-US" dirty="0">
                <a:solidFill>
                  <a:srgbClr val="333399"/>
                </a:solidFill>
                <a:latin typeface="Garamond"/>
                <a:cs typeface="Garamond"/>
              </a:rPr>
              <a:t>@gmail.com</a:t>
            </a:r>
          </a:p>
          <a:p>
            <a:pPr>
              <a:tabLst>
                <a:tab pos="284163" algn="l"/>
              </a:tabLst>
            </a:pPr>
            <a:r>
              <a:rPr lang="en-US" b="1" dirty="0">
                <a:solidFill>
                  <a:srgbClr val="333399"/>
                </a:solidFill>
                <a:latin typeface="Garamond"/>
                <a:cs typeface="Garamond"/>
              </a:rPr>
              <a:t>Tel: </a:t>
            </a:r>
            <a:r>
              <a:rPr lang="en-US" dirty="0" smtClean="0">
                <a:solidFill>
                  <a:srgbClr val="333399"/>
                </a:solidFill>
                <a:latin typeface="Garamond"/>
                <a:cs typeface="Garamond"/>
              </a:rPr>
              <a:t>	662</a:t>
            </a:r>
            <a:r>
              <a:rPr lang="en-US" dirty="0">
                <a:solidFill>
                  <a:srgbClr val="333399"/>
                </a:solidFill>
                <a:latin typeface="Garamond"/>
                <a:cs typeface="Garamond"/>
              </a:rPr>
              <a:t>-312-</a:t>
            </a:r>
            <a:r>
              <a:rPr lang="en-US" dirty="0">
                <a:solidFill>
                  <a:srgbClr val="333399"/>
                </a:solidFill>
                <a:latin typeface="Garamond"/>
                <a:cs typeface="Garamond"/>
              </a:rPr>
              <a:t>4209</a:t>
            </a:r>
          </a:p>
        </p:txBody>
      </p:sp>
    </p:spTree>
    <p:extLst>
      <p:ext uri="{BB962C8B-B14F-4D97-AF65-F5344CB8AC3E}">
        <p14:creationId xmlns:p14="http://schemas.microsoft.com/office/powerpoint/2010/main" val="1994481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06400" y="549925"/>
            <a:ext cx="2011087" cy="1146255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r>
              <a:rPr lang="en-US" sz="900" b="1" dirty="0" smtClean="0">
                <a:solidFill>
                  <a:srgbClr val="990033"/>
                </a:solidFill>
                <a:latin typeface="Garamond"/>
                <a:cs typeface="Garamond"/>
              </a:rPr>
              <a:t>Joseph Picone</a:t>
            </a:r>
            <a:r>
              <a:rPr lang="en-US" sz="900" b="1" dirty="0" smtClean="0">
                <a:solidFill>
                  <a:srgbClr val="990033"/>
                </a:solidFill>
                <a:latin typeface="Garamond"/>
                <a:cs typeface="Garamond"/>
              </a:rPr>
              <a:t>, </a:t>
            </a:r>
            <a:r>
              <a:rPr lang="en-US" sz="900" b="1" dirty="0" smtClean="0">
                <a:solidFill>
                  <a:srgbClr val="990033"/>
                </a:solidFill>
                <a:latin typeface="Garamond"/>
                <a:cs typeface="Garamond"/>
              </a:rPr>
              <a:t>Ph.D.</a:t>
            </a:r>
          </a:p>
          <a:p>
            <a:pPr indent="-86502">
              <a:spcAft>
                <a:spcPts val="600"/>
              </a:spcAft>
            </a:pPr>
            <a:r>
              <a:rPr lang="en-US" sz="800" dirty="0" smtClean="0">
                <a:latin typeface="Garamond"/>
                <a:cs typeface="Garamond"/>
              </a:rPr>
              <a:t>Professor</a:t>
            </a:r>
            <a:endParaRPr lang="en-US" sz="800" dirty="0" smtClean="0">
              <a:latin typeface="Garamond"/>
              <a:cs typeface="Garamond"/>
            </a:endParaRPr>
          </a:p>
          <a:p>
            <a:pPr indent="-86502"/>
            <a:r>
              <a:rPr lang="en-US" sz="800" b="1" dirty="0" smtClean="0">
                <a:latin typeface="Garamond"/>
                <a:cs typeface="Garamond"/>
              </a:rPr>
              <a:t>Electrical </a:t>
            </a:r>
            <a:r>
              <a:rPr lang="en-US" sz="800" b="1" dirty="0" smtClean="0">
                <a:latin typeface="Garamond"/>
                <a:cs typeface="Garamond"/>
              </a:rPr>
              <a:t>and Computer Engineering</a:t>
            </a:r>
          </a:p>
          <a:p>
            <a:pPr indent="-86502"/>
            <a:r>
              <a:rPr lang="en-US" sz="800" dirty="0" smtClean="0">
                <a:latin typeface="Garamond"/>
                <a:cs typeface="Garamond"/>
              </a:rPr>
              <a:t>1947 North 12</a:t>
            </a:r>
            <a:r>
              <a:rPr lang="en-US" sz="800" baseline="30000" dirty="0" smtClean="0">
                <a:latin typeface="Garamond"/>
                <a:cs typeface="Garamond"/>
              </a:rPr>
              <a:t>th</a:t>
            </a:r>
            <a:r>
              <a:rPr lang="en-US" sz="800" dirty="0" smtClean="0">
                <a:latin typeface="Garamond"/>
                <a:cs typeface="Garamond"/>
              </a:rPr>
              <a:t> Street, Room </a:t>
            </a:r>
            <a:r>
              <a:rPr lang="en-US" sz="800" dirty="0" smtClean="0">
                <a:latin typeface="Garamond"/>
                <a:cs typeface="Garamond"/>
              </a:rPr>
              <a:t>703A</a:t>
            </a:r>
            <a:endParaRPr lang="en-US" sz="800" dirty="0" smtClean="0">
              <a:latin typeface="Garamond"/>
              <a:cs typeface="Garamond"/>
            </a:endParaRPr>
          </a:p>
          <a:p>
            <a:pPr indent="-86502">
              <a:spcAft>
                <a:spcPts val="600"/>
              </a:spcAft>
            </a:pPr>
            <a:r>
              <a:rPr lang="en-US" sz="800" dirty="0" smtClean="0">
                <a:latin typeface="Garamond"/>
                <a:cs typeface="Garamond"/>
              </a:rPr>
              <a:t>Philadelphia, PA 19122</a:t>
            </a:r>
          </a:p>
          <a:p>
            <a:pPr indent="-86502">
              <a:tabLst>
                <a:tab pos="284163" algn="l"/>
              </a:tabLst>
            </a:pPr>
            <a:r>
              <a:rPr lang="en-US" sz="800" i="1" dirty="0" smtClean="0">
                <a:latin typeface="Garamond"/>
                <a:cs typeface="Garamond"/>
              </a:rPr>
              <a:t>phone</a:t>
            </a:r>
            <a:r>
              <a:rPr lang="en-US" sz="800" dirty="0">
                <a:latin typeface="Garamond"/>
                <a:cs typeface="Garamond"/>
              </a:rPr>
              <a:t>	</a:t>
            </a:r>
            <a:r>
              <a:rPr lang="en-US" sz="800" dirty="0" smtClean="0">
                <a:latin typeface="Garamond"/>
                <a:cs typeface="Garamond"/>
              </a:rPr>
              <a:t>215</a:t>
            </a:r>
            <a:r>
              <a:rPr lang="en-US" sz="800" dirty="0" smtClean="0">
                <a:latin typeface="Garamond"/>
                <a:cs typeface="Garamond"/>
              </a:rPr>
              <a:t>-204</a:t>
            </a:r>
            <a:r>
              <a:rPr lang="en-US" sz="800" dirty="0" smtClean="0">
                <a:latin typeface="Garamond"/>
                <a:cs typeface="Garamond"/>
              </a:rPr>
              <a:t>-</a:t>
            </a:r>
            <a:r>
              <a:rPr lang="en-US" sz="800" dirty="0" smtClean="0">
                <a:latin typeface="Garamond"/>
                <a:cs typeface="Garamond"/>
              </a:rPr>
              <a:t>4841</a:t>
            </a:r>
            <a:br>
              <a:rPr lang="en-US" sz="800" dirty="0" smtClean="0">
                <a:latin typeface="Garamond"/>
                <a:cs typeface="Garamond"/>
              </a:rPr>
            </a:br>
            <a:r>
              <a:rPr lang="en-US" sz="800" i="1" dirty="0" smtClean="0">
                <a:latin typeface="Garamond"/>
                <a:cs typeface="Garamond"/>
              </a:rPr>
              <a:t>fax	</a:t>
            </a:r>
            <a:r>
              <a:rPr lang="en-US" sz="800" dirty="0" smtClean="0">
                <a:latin typeface="Garamond"/>
                <a:cs typeface="Garamond"/>
              </a:rPr>
              <a:t>215</a:t>
            </a:r>
            <a:r>
              <a:rPr lang="en-US" sz="800" dirty="0" smtClean="0">
                <a:latin typeface="Garamond"/>
                <a:cs typeface="Garamond"/>
              </a:rPr>
              <a:t>-204-5960</a:t>
            </a:r>
          </a:p>
          <a:p>
            <a:pPr indent="-86502"/>
            <a:r>
              <a:rPr lang="en-US" sz="800" i="1" dirty="0" smtClean="0">
                <a:latin typeface="Garamond"/>
                <a:cs typeface="Garamond"/>
              </a:rPr>
              <a:t>e</a:t>
            </a:r>
            <a:r>
              <a:rPr lang="en-US" sz="800" i="1" dirty="0" smtClean="0">
                <a:latin typeface="Garamond"/>
                <a:cs typeface="Garamond"/>
              </a:rPr>
              <a:t>mail</a:t>
            </a:r>
            <a:r>
              <a:rPr lang="en-US" sz="800" dirty="0" smtClean="0">
                <a:latin typeface="Garamond"/>
                <a:cs typeface="Garamond"/>
              </a:rPr>
              <a:t>	</a:t>
            </a:r>
            <a:r>
              <a:rPr lang="en-US" sz="800" dirty="0" err="1" smtClean="0">
                <a:latin typeface="Garamond"/>
                <a:cs typeface="Garamond"/>
              </a:rPr>
              <a:t>picone@</a:t>
            </a:r>
            <a:r>
              <a:rPr lang="en-US" sz="800" dirty="0" err="1" smtClean="0">
                <a:latin typeface="Garamond"/>
                <a:cs typeface="Garamond"/>
              </a:rPr>
              <a:t>temple.edu</a:t>
            </a:r>
            <a:endParaRPr lang="en-US" sz="800" dirty="0" smtClean="0">
              <a:latin typeface="Garamond"/>
              <a:cs typeface="Garamond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075" y="92075"/>
            <a:ext cx="2089150" cy="268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07078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</TotalTime>
  <Words>92</Words>
  <Application>Microsoft Macintosh PowerPoint</Application>
  <PresentationFormat>Custom</PresentationFormat>
  <Paragraphs>17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Temple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Iyad Obeid</dc:creator>
  <cp:lastModifiedBy>Joseph Picone</cp:lastModifiedBy>
  <cp:revision>21</cp:revision>
  <cp:lastPrinted>2013-09-20T01:37:05Z</cp:lastPrinted>
  <dcterms:created xsi:type="dcterms:W3CDTF">2013-09-19T17:35:19Z</dcterms:created>
  <dcterms:modified xsi:type="dcterms:W3CDTF">2014-01-07T02:06:35Z</dcterms:modified>
</cp:coreProperties>
</file>