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62" d="100"/>
          <a:sy n="62" d="100"/>
        </p:scale>
        <p:origin x="-2504" y="-104"/>
      </p:cViewPr>
      <p:guideLst>
        <p:guide orient="horz" pos="3168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7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2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1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0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1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5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8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6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2577C-CAED-354B-9A43-F30761938369}" type="datetimeFigureOut">
              <a:rPr lang="en-US" smtClean="0"/>
              <a:t>8/4/14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4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6086884"/>
            <a:ext cx="5943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Arial"/>
                <a:cs typeface="Arial"/>
              </a:rPr>
              <a:t>Amir</a:t>
            </a:r>
            <a:br>
              <a:rPr lang="en-US" sz="9600" b="1" dirty="0" smtClean="0">
                <a:latin typeface="Arial"/>
                <a:cs typeface="Arial"/>
              </a:rPr>
            </a:br>
            <a:r>
              <a:rPr lang="en-US" sz="9600" b="1" dirty="0" smtClean="0">
                <a:latin typeface="Arial"/>
                <a:cs typeface="Arial"/>
              </a:rPr>
              <a:t>Harati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613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6086884"/>
            <a:ext cx="5943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Arial"/>
                <a:cs typeface="Arial"/>
              </a:rPr>
              <a:t>Masih Tabrizi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336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5369874"/>
            <a:ext cx="5943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Arial"/>
                <a:cs typeface="Arial"/>
              </a:rPr>
              <a:t>Silvia Lopez </a:t>
            </a:r>
            <a:r>
              <a:rPr lang="en-US" sz="9600" b="1" dirty="0"/>
              <a:t>de Diego</a:t>
            </a:r>
            <a:r>
              <a:rPr lang="en-US" sz="9600" dirty="0" smtClean="0">
                <a:effectLst/>
              </a:rPr>
              <a:t> 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336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6086884"/>
            <a:ext cx="5943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Arial"/>
                <a:cs typeface="Arial"/>
              </a:rPr>
              <a:t>Sammy</a:t>
            </a:r>
            <a:br>
              <a:rPr lang="en-US" sz="9600" b="1" dirty="0" smtClean="0">
                <a:latin typeface="Arial"/>
                <a:cs typeface="Arial"/>
              </a:rPr>
            </a:br>
            <a:r>
              <a:rPr lang="en-US" sz="9600" b="1" dirty="0" err="1" smtClean="0">
                <a:latin typeface="Arial"/>
                <a:cs typeface="Arial"/>
              </a:rPr>
              <a:t>Deegan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691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465755"/>
            <a:ext cx="7772400" cy="2289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Arial"/>
                <a:cs typeface="Arial"/>
              </a:rPr>
              <a:t>Mary K.</a:t>
            </a:r>
            <a:br>
              <a:rPr lang="en-US" sz="9600" b="1" dirty="0" smtClean="0">
                <a:latin typeface="Arial"/>
                <a:cs typeface="Arial"/>
              </a:rPr>
            </a:br>
            <a:r>
              <a:rPr lang="en-US" sz="9600" b="1" dirty="0" err="1" smtClean="0">
                <a:latin typeface="Arial"/>
                <a:cs typeface="Arial"/>
              </a:rPr>
              <a:t>Auchincloss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336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6086884"/>
            <a:ext cx="5943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Arial"/>
                <a:cs typeface="Arial"/>
              </a:rPr>
              <a:t>Stephen</a:t>
            </a:r>
            <a:br>
              <a:rPr lang="en-US" sz="9600" b="1" dirty="0" smtClean="0">
                <a:latin typeface="Arial"/>
                <a:cs typeface="Arial"/>
              </a:rPr>
            </a:br>
            <a:r>
              <a:rPr lang="en-US" sz="9600" b="1" dirty="0" smtClean="0">
                <a:latin typeface="Arial"/>
                <a:cs typeface="Arial"/>
              </a:rPr>
              <a:t>Kilpatrick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339783"/>
              </p:ext>
            </p:extLst>
          </p:nvPr>
        </p:nvGraphicFramePr>
        <p:xfrm>
          <a:off x="5283200" y="33401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5" imgW="114300" imgH="165100" progId="Equation.DSMT4">
                  <p:embed/>
                </p:oleObj>
              </mc:Choice>
              <mc:Fallback>
                <p:oleObj name="Equation" r:id="rId5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83200" y="33401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4691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12</Words>
  <Application>Microsoft Macintosh PowerPoint</Application>
  <PresentationFormat>Custom</PresentationFormat>
  <Paragraphs>6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5</cp:revision>
  <dcterms:created xsi:type="dcterms:W3CDTF">2014-08-04T14:14:55Z</dcterms:created>
  <dcterms:modified xsi:type="dcterms:W3CDTF">2014-08-04T16:46:39Z</dcterms:modified>
</cp:coreProperties>
</file>