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60" r:id="rId7"/>
    <p:sldId id="259" r:id="rId8"/>
    <p:sldId id="261" r:id="rId9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5" d="100"/>
          <a:sy n="55" d="100"/>
        </p:scale>
        <p:origin x="-2016" y="-104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86884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Amir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smtClean="0">
                <a:latin typeface="Arial"/>
                <a:cs typeface="Arial"/>
              </a:rPr>
              <a:t>Harati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1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25594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Arial"/>
                <a:cs typeface="Arial"/>
              </a:rPr>
              <a:t>Meysam</a:t>
            </a:r>
            <a:r>
              <a:rPr lang="en-US" sz="7200" b="1" dirty="0">
                <a:latin typeface="Arial"/>
                <a:cs typeface="Arial"/>
              </a:rPr>
              <a:t/>
            </a:r>
            <a:br>
              <a:rPr lang="en-US" sz="7200" b="1" dirty="0">
                <a:latin typeface="Arial"/>
                <a:cs typeface="Arial"/>
              </a:rPr>
            </a:br>
            <a:r>
              <a:rPr lang="en-US" sz="7200" b="1" dirty="0" err="1">
                <a:latin typeface="Arial"/>
                <a:cs typeface="Arial"/>
              </a:rPr>
              <a:t>Golmohammadi</a:t>
            </a:r>
            <a:endParaRPr lang="en-US" sz="72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3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2559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Arial"/>
                <a:cs typeface="Arial"/>
              </a:rPr>
              <a:t>Anzor</a:t>
            </a:r>
            <a:r>
              <a:rPr lang="en-US" sz="9600" b="1" dirty="0">
                <a:latin typeface="Arial"/>
                <a:cs typeface="Arial"/>
              </a:rPr>
              <a:t> </a:t>
            </a:r>
            <a:r>
              <a:rPr lang="en-US" sz="9600" b="1" dirty="0" err="1" smtClean="0">
                <a:latin typeface="Arial"/>
                <a:cs typeface="Arial"/>
              </a:rPr>
              <a:t>Aslanukov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Dave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err="1">
                <a:latin typeface="Arial"/>
                <a:cs typeface="Arial"/>
              </a:rPr>
              <a:t>J</a:t>
            </a:r>
            <a:r>
              <a:rPr lang="en-US" sz="9600" b="1" dirty="0" err="1" smtClean="0">
                <a:latin typeface="Arial"/>
                <a:cs typeface="Arial"/>
              </a:rPr>
              <a:t>ungreis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6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5369874"/>
            <a:ext cx="594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Silvia Lopez </a:t>
            </a:r>
            <a:r>
              <a:rPr lang="en-US" sz="9600" b="1" dirty="0"/>
              <a:t>de Diego</a:t>
            </a:r>
            <a:r>
              <a:rPr lang="en-US" sz="9600" dirty="0" smtClean="0">
                <a:effectLst/>
              </a:rPr>
              <a:t> 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3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86884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Sammy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err="1" smtClean="0">
                <a:latin typeface="Arial"/>
                <a:cs typeface="Arial"/>
              </a:rPr>
              <a:t>Deegan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65755"/>
            <a:ext cx="7772400" cy="228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Mary K.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err="1" smtClean="0">
                <a:latin typeface="Arial"/>
                <a:cs typeface="Arial"/>
              </a:rPr>
              <a:t>Auchincloss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3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86884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Stephen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smtClean="0">
                <a:latin typeface="Arial"/>
                <a:cs typeface="Arial"/>
              </a:rPr>
              <a:t>Kilpatrick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339783"/>
              </p:ext>
            </p:extLst>
          </p:nvPr>
        </p:nvGraphicFramePr>
        <p:xfrm>
          <a:off x="5283200" y="33401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3200" y="33401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691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</Words>
  <Application>Microsoft Macintosh PowerPoint</Application>
  <PresentationFormat>Custom</PresentationFormat>
  <Paragraphs>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10</cp:revision>
  <cp:lastPrinted>2015-01-08T20:12:20Z</cp:lastPrinted>
  <dcterms:created xsi:type="dcterms:W3CDTF">2014-08-04T14:14:55Z</dcterms:created>
  <dcterms:modified xsi:type="dcterms:W3CDTF">2015-01-08T20:20:37Z</dcterms:modified>
</cp:coreProperties>
</file>