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2" r:id="rId4"/>
    <p:sldId id="258" r:id="rId5"/>
    <p:sldId id="260" r:id="rId6"/>
    <p:sldId id="259" r:id="rId7"/>
    <p:sldId id="261" r:id="rId8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92"/>
  </p:normalViewPr>
  <p:slideViewPr>
    <p:cSldViewPr snapToGrid="0" snapToObjects="1" showGuides="1">
      <p:cViewPr varScale="1">
        <p:scale>
          <a:sx n="61" d="100"/>
          <a:sy n="61" d="100"/>
        </p:scale>
        <p:origin x="2296" y="64"/>
      </p:cViewPr>
      <p:guideLst>
        <p:guide orient="horz" pos="316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7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2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1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0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5/10/16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1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5/10/16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577C-CAED-354B-9A43-F30761938369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577C-CAED-354B-9A43-F30761938369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96777-8F24-124B-B68B-C6C0C4078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81316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latin typeface="Arial"/>
                <a:cs typeface="Arial"/>
              </a:rPr>
              <a:t>Saeedeh</a:t>
            </a:r>
            <a:r>
              <a:rPr lang="en-US" sz="8800" b="1" dirty="0">
                <a:latin typeface="Arial"/>
                <a:cs typeface="Arial"/>
              </a:rPr>
              <a:t> </a:t>
            </a:r>
            <a:r>
              <a:rPr lang="en-US" sz="8800" b="1" dirty="0" err="1">
                <a:latin typeface="Arial"/>
                <a:cs typeface="Arial"/>
              </a:rPr>
              <a:t>Khoshgoftar</a:t>
            </a:r>
            <a:r>
              <a:rPr lang="en-US" sz="8800" b="1" dirty="0">
                <a:latin typeface="Arial"/>
                <a:cs typeface="Arial"/>
              </a:rPr>
              <a:t> </a:t>
            </a:r>
            <a:r>
              <a:rPr lang="en-US" sz="8800" b="1" dirty="0" err="1">
                <a:latin typeface="Arial"/>
                <a:cs typeface="Arial"/>
              </a:rPr>
              <a:t>Ziyabari</a:t>
            </a:r>
            <a:endParaRPr lang="en-US" sz="88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33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2559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James Riley McHugh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3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86884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Patrick </a:t>
            </a:r>
            <a:r>
              <a:rPr lang="en-US" sz="9600" b="1" dirty="0" err="1">
                <a:latin typeface="Arial"/>
                <a:cs typeface="Arial"/>
              </a:rPr>
              <a:t>Somaru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6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390596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smtClean="0">
                <a:latin typeface="Arial"/>
                <a:cs typeface="Arial"/>
              </a:rPr>
              <a:t>Scott Yang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33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86884"/>
            <a:ext cx="5943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Arial"/>
                <a:cs typeface="Arial"/>
              </a:rPr>
              <a:t>Matthew </a:t>
            </a:r>
            <a:r>
              <a:rPr lang="en-US" sz="9600" b="1" dirty="0" smtClean="0">
                <a:latin typeface="Arial"/>
                <a:cs typeface="Arial"/>
              </a:rPr>
              <a:t>Thiess 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91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65755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Arial"/>
                <a:cs typeface="Arial"/>
              </a:rPr>
              <a:t>Aaron</a:t>
            </a:r>
            <a:br>
              <a:rPr lang="en-US" sz="9600" b="1" dirty="0" smtClean="0">
                <a:latin typeface="Arial"/>
                <a:cs typeface="Arial"/>
              </a:rPr>
            </a:br>
            <a:r>
              <a:rPr lang="en-US" sz="9600" b="1" dirty="0" smtClean="0">
                <a:latin typeface="Arial"/>
                <a:cs typeface="Arial"/>
              </a:rPr>
              <a:t>Gross</a:t>
            </a:r>
            <a:endParaRPr lang="en-US" sz="96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33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959294"/>
            <a:ext cx="7772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latin typeface="Arial"/>
                <a:cs typeface="Arial"/>
              </a:rPr>
              <a:t>Matheus</a:t>
            </a:r>
            <a:r>
              <a:rPr lang="en-US" sz="8800" b="1" dirty="0">
                <a:latin typeface="Arial"/>
                <a:cs typeface="Arial"/>
              </a:rPr>
              <a:t> </a:t>
            </a:r>
            <a:r>
              <a:rPr lang="en-US" sz="8800" b="1" dirty="0" err="1">
                <a:latin typeface="Arial"/>
                <a:cs typeface="Arial"/>
              </a:rPr>
              <a:t>Guedes</a:t>
            </a:r>
            <a:r>
              <a:rPr lang="en-US" sz="8800" b="1" dirty="0">
                <a:latin typeface="Arial"/>
                <a:cs typeface="Arial"/>
              </a:rPr>
              <a:t> De </a:t>
            </a:r>
            <a:r>
              <a:rPr lang="en-US" sz="8800" b="1" dirty="0" smtClean="0">
                <a:latin typeface="Arial"/>
                <a:cs typeface="Arial"/>
              </a:rPr>
              <a:t>Andrade</a:t>
            </a:r>
            <a:endParaRPr lang="en-US" sz="8800" b="1" dirty="0"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052829"/>
            <a:ext cx="946673" cy="914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4560" y="5029200"/>
            <a:ext cx="1325880" cy="914400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339783"/>
              </p:ext>
            </p:extLst>
          </p:nvPr>
        </p:nvGraphicFramePr>
        <p:xfrm>
          <a:off x="5283200" y="334010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83200" y="334010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691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17</Words>
  <Application>Microsoft Macintosh PowerPoint</Application>
  <PresentationFormat>Custom</PresentationFormat>
  <Paragraphs>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12</cp:revision>
  <cp:lastPrinted>2016-05-10T17:51:23Z</cp:lastPrinted>
  <dcterms:created xsi:type="dcterms:W3CDTF">2014-08-04T14:14:55Z</dcterms:created>
  <dcterms:modified xsi:type="dcterms:W3CDTF">2016-05-10T17:57:22Z</dcterms:modified>
</cp:coreProperties>
</file>