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2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/>
    <p:restoredTop sz="94692"/>
  </p:normalViewPr>
  <p:slideViewPr>
    <p:cSldViewPr snapToGrid="0" snapToObjects="1" showGuides="1">
      <p:cViewPr varScale="1">
        <p:scale>
          <a:sx n="61" d="100"/>
          <a:sy n="61" d="100"/>
        </p:scale>
        <p:origin x="2296" y="224"/>
      </p:cViewPr>
      <p:guideLst>
        <p:guide orient="horz" pos="3168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7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2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1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0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1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5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8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6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2577C-CAED-354B-9A43-F30761938369}" type="datetimeFigureOut">
              <a:rPr lang="en-US" smtClean="0"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4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525594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atin typeface="Arial"/>
                <a:cs typeface="Arial"/>
              </a:rPr>
              <a:t>Rajpreet</a:t>
            </a:r>
            <a:r>
              <a:rPr lang="en-US" sz="9600" b="1" dirty="0" smtClean="0">
                <a:latin typeface="Arial"/>
                <a:cs typeface="Arial"/>
              </a:rPr>
              <a:t/>
            </a:r>
            <a:br>
              <a:rPr lang="en-US" sz="9600" b="1" dirty="0" smtClean="0">
                <a:latin typeface="Arial"/>
                <a:cs typeface="Arial"/>
              </a:rPr>
            </a:br>
            <a:r>
              <a:rPr lang="en-US" sz="9600" b="1" dirty="0" smtClean="0">
                <a:latin typeface="Arial"/>
                <a:cs typeface="Arial"/>
              </a:rPr>
              <a:t>Gulati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03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86884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Arial"/>
                <a:cs typeface="Arial"/>
              </a:rPr>
              <a:t>Sidra</a:t>
            </a:r>
            <a:br>
              <a:rPr lang="en-US" sz="9600" b="1" dirty="0" smtClean="0">
                <a:latin typeface="Arial"/>
                <a:cs typeface="Arial"/>
              </a:rPr>
            </a:br>
            <a:r>
              <a:rPr lang="en-US" sz="9600" b="1" dirty="0" err="1" smtClean="0">
                <a:latin typeface="Arial"/>
                <a:cs typeface="Arial"/>
              </a:rPr>
              <a:t>Hanif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565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2</Words>
  <Application>Microsoft Macintosh PowerPoint</Application>
  <PresentationFormat>Custom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Arial</vt:lpstr>
      <vt:lpstr>Office Theme</vt:lpstr>
      <vt:lpstr>PowerPoint Presentation</vt:lpstr>
      <vt:lpstr>PowerPoint Presentation</vt:lpstr>
    </vt:vector>
  </TitlesOfParts>
  <Company>Temple University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13</cp:revision>
  <cp:lastPrinted>2016-05-10T17:51:23Z</cp:lastPrinted>
  <dcterms:created xsi:type="dcterms:W3CDTF">2014-08-04T14:14:55Z</dcterms:created>
  <dcterms:modified xsi:type="dcterms:W3CDTF">2016-08-29T11:47:24Z</dcterms:modified>
</cp:coreProperties>
</file>