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  <p:sldId id="264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92"/>
  </p:normalViewPr>
  <p:slideViewPr>
    <p:cSldViewPr snapToGrid="0" snapToObjects="1" showGuides="1">
      <p:cViewPr varScale="1">
        <p:scale>
          <a:sx n="44" d="100"/>
          <a:sy n="44" d="100"/>
        </p:scale>
        <p:origin x="2322" y="60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Dawer</a:t>
            </a:r>
            <a:r>
              <a:rPr lang="en-US" sz="9600" b="1" dirty="0">
                <a:latin typeface="Arial"/>
                <a:cs typeface="Arial"/>
              </a:rPr>
              <a:t> </a:t>
            </a:r>
            <a:r>
              <a:rPr lang="en-US" sz="9600" b="1" dirty="0" err="1">
                <a:latin typeface="Arial"/>
                <a:cs typeface="Arial"/>
              </a:rPr>
              <a:t>Jamshed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Philip </a:t>
            </a:r>
            <a:r>
              <a:rPr lang="en-US" sz="9600" b="1" dirty="0" err="1">
                <a:latin typeface="Arial"/>
                <a:cs typeface="Arial"/>
              </a:rPr>
              <a:t>Filippello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Vinit</a:t>
            </a:r>
            <a:r>
              <a:rPr lang="en-US" sz="9600" b="1" dirty="0">
                <a:latin typeface="Arial"/>
                <a:cs typeface="Arial"/>
              </a:rPr>
              <a:t> Shah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Workstation</cp:lastModifiedBy>
  <cp:revision>14</cp:revision>
  <cp:lastPrinted>2016-05-10T17:51:23Z</cp:lastPrinted>
  <dcterms:created xsi:type="dcterms:W3CDTF">2014-08-04T14:14:55Z</dcterms:created>
  <dcterms:modified xsi:type="dcterms:W3CDTF">2017-01-17T20:35:10Z</dcterms:modified>
</cp:coreProperties>
</file>