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8" r:id="rId16"/>
    <p:sldId id="279" r:id="rId17"/>
    <p:sldId id="280" r:id="rId18"/>
    <p:sldId id="281" r:id="rId19"/>
    <p:sldId id="282" r:id="rId20"/>
    <p:sldId id="283" r:id="rId21"/>
    <p:sldId id="284" r:id="rId2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/>
    <p:restoredTop sz="94692"/>
  </p:normalViewPr>
  <p:slideViewPr>
    <p:cSldViewPr snapToGrid="0" snapToObjects="1" showGuides="1">
      <p:cViewPr varScale="1">
        <p:scale>
          <a:sx n="44" d="100"/>
          <a:sy n="44" d="100"/>
        </p:scale>
        <p:origin x="2108" y="32"/>
      </p:cViewPr>
      <p:guideLst>
        <p:guide orient="horz" pos="3168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575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23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71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16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02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5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717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58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82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67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2577C-CAED-354B-9A43-F30761938369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47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525594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>
                <a:latin typeface="Arial"/>
                <a:cs typeface="Arial"/>
              </a:rPr>
              <a:t>Dawer</a:t>
            </a:r>
            <a:r>
              <a:rPr lang="en-US" sz="9600" b="1" dirty="0">
                <a:latin typeface="Arial"/>
                <a:cs typeface="Arial"/>
              </a:rPr>
              <a:t> </a:t>
            </a:r>
            <a:r>
              <a:rPr lang="en-US" sz="9600" b="1" dirty="0" err="1">
                <a:latin typeface="Arial"/>
                <a:cs typeface="Arial"/>
              </a:rPr>
              <a:t>Jamshed</a:t>
            </a:r>
            <a:endParaRPr lang="en-US" sz="9600" b="1" dirty="0"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037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86884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atin typeface="Arial"/>
                <a:cs typeface="Arial"/>
              </a:rPr>
              <a:t>Noah </a:t>
            </a:r>
          </a:p>
          <a:p>
            <a:pPr algn="ctr"/>
            <a:r>
              <a:rPr lang="en-US" sz="9600" b="1" dirty="0">
                <a:latin typeface="Arial"/>
                <a:cs typeface="Arial"/>
              </a:rPr>
              <a:t>Capp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210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86884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atin typeface="Arial"/>
                <a:cs typeface="Arial"/>
              </a:rPr>
              <a:t>Vineetha</a:t>
            </a:r>
          </a:p>
          <a:p>
            <a:pPr algn="ctr"/>
            <a:r>
              <a:rPr lang="en-US" sz="9600" b="1" dirty="0">
                <a:latin typeface="Arial"/>
                <a:cs typeface="Arial"/>
              </a:rPr>
              <a:t>Mathew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275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86884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atin typeface="Arial"/>
                <a:cs typeface="Arial"/>
              </a:rPr>
              <a:t>James Riley McHugh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381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86884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atin typeface="Arial"/>
                <a:cs typeface="Arial"/>
              </a:rPr>
              <a:t>Matthew</a:t>
            </a:r>
          </a:p>
          <a:p>
            <a:pPr algn="ctr"/>
            <a:r>
              <a:rPr lang="en-US" sz="9600" b="1" dirty="0" err="1">
                <a:latin typeface="Arial"/>
                <a:cs typeface="Arial"/>
              </a:rPr>
              <a:t>Refford</a:t>
            </a:r>
            <a:endParaRPr lang="en-US" sz="9600" b="1" dirty="0">
              <a:latin typeface="Arial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217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86884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>
                <a:latin typeface="Arial"/>
                <a:cs typeface="Arial"/>
              </a:rPr>
              <a:t>Saf</a:t>
            </a:r>
            <a:endParaRPr lang="en-US" sz="9600" b="1" dirty="0">
              <a:latin typeface="Arial"/>
              <a:cs typeface="Arial"/>
            </a:endParaRPr>
          </a:p>
          <a:p>
            <a:pPr algn="ctr"/>
            <a:r>
              <a:rPr lang="en-US" sz="9600" b="1" dirty="0">
                <a:latin typeface="Arial"/>
                <a:cs typeface="Arial"/>
              </a:rPr>
              <a:t>Rahman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788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86884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atin typeface="Arial"/>
                <a:cs typeface="Arial"/>
              </a:rPr>
              <a:t>Rachel </a:t>
            </a:r>
          </a:p>
          <a:p>
            <a:pPr algn="ctr"/>
            <a:r>
              <a:rPr lang="en-US" sz="9600" b="1" dirty="0" err="1">
                <a:latin typeface="Arial"/>
                <a:cs typeface="Arial"/>
              </a:rPr>
              <a:t>Seo</a:t>
            </a:r>
            <a:endParaRPr lang="en-US" sz="9600" b="1" dirty="0">
              <a:latin typeface="Arial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693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86884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atin typeface="Arial"/>
                <a:cs typeface="Arial"/>
              </a:rPr>
              <a:t>Abu</a:t>
            </a:r>
          </a:p>
          <a:p>
            <a:pPr algn="ctr"/>
            <a:r>
              <a:rPr lang="en-US" sz="9600" b="1" dirty="0">
                <a:latin typeface="Arial"/>
                <a:cs typeface="Arial"/>
              </a:rPr>
              <a:t>Elhassan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636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86884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atin typeface="Arial"/>
                <a:cs typeface="Arial"/>
              </a:rPr>
              <a:t>Eva von</a:t>
            </a:r>
          </a:p>
          <a:p>
            <a:pPr algn="ctr"/>
            <a:r>
              <a:rPr lang="en-US" sz="9600" b="1" dirty="0" err="1">
                <a:latin typeface="Arial"/>
                <a:cs typeface="Arial"/>
              </a:rPr>
              <a:t>Weltin</a:t>
            </a:r>
            <a:endParaRPr lang="en-US" sz="9600" b="1" dirty="0">
              <a:latin typeface="Arial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4884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86884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atin typeface="Arial"/>
                <a:cs typeface="Arial"/>
              </a:rPr>
              <a:t>Lilly</a:t>
            </a:r>
          </a:p>
          <a:p>
            <a:pPr algn="ctr"/>
            <a:r>
              <a:rPr lang="en-US" sz="9600" b="1" dirty="0" err="1">
                <a:latin typeface="Arial"/>
                <a:cs typeface="Arial"/>
              </a:rPr>
              <a:t>Veloso</a:t>
            </a:r>
            <a:endParaRPr lang="en-US" sz="9600" b="1" dirty="0">
              <a:latin typeface="Arial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2286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86884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atin typeface="Arial"/>
                <a:cs typeface="Arial"/>
              </a:rPr>
              <a:t>Luke</a:t>
            </a:r>
          </a:p>
          <a:p>
            <a:pPr algn="ctr"/>
            <a:r>
              <a:rPr lang="en-US" sz="9600" b="1" dirty="0" err="1">
                <a:latin typeface="Arial"/>
                <a:cs typeface="Arial"/>
              </a:rPr>
              <a:t>Berenato</a:t>
            </a:r>
            <a:endParaRPr lang="en-US" sz="9600" b="1" dirty="0">
              <a:latin typeface="Arial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043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86884"/>
            <a:ext cx="77724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600" b="1" dirty="0" err="1">
                <a:latin typeface="Arial"/>
                <a:cs typeface="Arial"/>
              </a:rPr>
              <a:t>Meysam</a:t>
            </a:r>
            <a:r>
              <a:rPr lang="en-US" sz="7600" b="1" dirty="0">
                <a:latin typeface="Arial"/>
                <a:cs typeface="Arial"/>
              </a:rPr>
              <a:t> </a:t>
            </a:r>
            <a:r>
              <a:rPr lang="en-US" sz="7600" b="1" dirty="0" err="1">
                <a:latin typeface="Arial"/>
                <a:cs typeface="Arial"/>
              </a:rPr>
              <a:t>Golmohammadi</a:t>
            </a:r>
            <a:endParaRPr lang="en-US" sz="7600" b="1" dirty="0">
              <a:latin typeface="Arial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156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86884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atin typeface="Arial"/>
                <a:cs typeface="Arial"/>
              </a:rPr>
              <a:t>Joseph</a:t>
            </a:r>
          </a:p>
          <a:p>
            <a:pPr algn="ctr"/>
            <a:r>
              <a:rPr lang="en-US" sz="9600" b="1" dirty="0">
                <a:latin typeface="Arial"/>
                <a:cs typeface="Arial"/>
              </a:rPr>
              <a:t>Schade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6205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86884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atin typeface="Arial"/>
                <a:cs typeface="Arial"/>
              </a:rPr>
              <a:t>Sean </a:t>
            </a:r>
          </a:p>
          <a:p>
            <a:pPr algn="ctr"/>
            <a:r>
              <a:rPr lang="en-US" sz="9600" b="1" dirty="0">
                <a:latin typeface="Arial"/>
                <a:cs typeface="Arial"/>
              </a:rPr>
              <a:t>Ferrell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875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86884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>
                <a:latin typeface="Arial"/>
                <a:cs typeface="Arial"/>
              </a:rPr>
              <a:t>Vinit</a:t>
            </a:r>
            <a:r>
              <a:rPr lang="en-US" sz="9600" b="1" dirty="0">
                <a:latin typeface="Arial"/>
                <a:cs typeface="Arial"/>
              </a:rPr>
              <a:t> Shah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174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86884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>
                <a:latin typeface="Arial"/>
                <a:cs typeface="Arial"/>
              </a:rPr>
              <a:t>Saeedeh</a:t>
            </a:r>
            <a:r>
              <a:rPr lang="en-US" sz="9600" b="1" dirty="0">
                <a:latin typeface="Arial"/>
                <a:cs typeface="Arial"/>
              </a:rPr>
              <a:t> </a:t>
            </a:r>
            <a:r>
              <a:rPr lang="en-US" sz="9600" b="1" dirty="0" err="1">
                <a:latin typeface="Arial"/>
                <a:cs typeface="Arial"/>
              </a:rPr>
              <a:t>Ziyabari</a:t>
            </a:r>
            <a:endParaRPr lang="en-US" sz="9600" b="1" dirty="0">
              <a:latin typeface="Arial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213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86884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atin typeface="Arial"/>
                <a:cs typeface="Arial"/>
              </a:rPr>
              <a:t>Elliott </a:t>
            </a:r>
          </a:p>
          <a:p>
            <a:pPr algn="ctr"/>
            <a:r>
              <a:rPr lang="en-US" sz="9600" b="1" dirty="0" err="1">
                <a:latin typeface="Arial"/>
                <a:cs typeface="Arial"/>
              </a:rPr>
              <a:t>Krome</a:t>
            </a:r>
            <a:endParaRPr lang="en-US" sz="9600" b="1" dirty="0">
              <a:latin typeface="Arial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270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86884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atin typeface="Arial"/>
                <a:cs typeface="Arial"/>
              </a:rPr>
              <a:t>Chris</a:t>
            </a:r>
          </a:p>
          <a:p>
            <a:pPr algn="ctr"/>
            <a:r>
              <a:rPr lang="en-US" sz="9600" b="1" dirty="0">
                <a:latin typeface="Arial"/>
                <a:cs typeface="Arial"/>
              </a:rPr>
              <a:t>Campbell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362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86884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atin typeface="Arial"/>
                <a:cs typeface="Arial"/>
              </a:rPr>
              <a:t>Nicholas </a:t>
            </a:r>
          </a:p>
          <a:p>
            <a:pPr algn="ctr"/>
            <a:r>
              <a:rPr lang="en-US" sz="9600" b="1" dirty="0">
                <a:latin typeface="Arial"/>
                <a:cs typeface="Arial"/>
              </a:rPr>
              <a:t>Mecca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973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86884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>
                <a:latin typeface="Arial"/>
                <a:cs typeface="Arial"/>
              </a:rPr>
              <a:t>Tameem</a:t>
            </a:r>
            <a:r>
              <a:rPr lang="en-US" sz="9600" b="1" dirty="0">
                <a:latin typeface="Arial"/>
                <a:cs typeface="Arial"/>
              </a:rPr>
              <a:t> </a:t>
            </a:r>
          </a:p>
          <a:p>
            <a:pPr algn="ctr"/>
            <a:r>
              <a:rPr lang="en-US" sz="9600" b="1" dirty="0">
                <a:latin typeface="Arial"/>
                <a:cs typeface="Arial"/>
              </a:rPr>
              <a:t>Ahsan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857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86884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atin typeface="Arial"/>
                <a:cs typeface="Arial"/>
              </a:rPr>
              <a:t>Jason</a:t>
            </a:r>
          </a:p>
          <a:p>
            <a:pPr algn="ctr"/>
            <a:r>
              <a:rPr lang="en-US" sz="9600" b="1" dirty="0" err="1">
                <a:latin typeface="Arial"/>
                <a:cs typeface="Arial"/>
              </a:rPr>
              <a:t>Bergey</a:t>
            </a:r>
            <a:endParaRPr lang="en-US" sz="9600" b="1" dirty="0">
              <a:latin typeface="Arial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827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44</Words>
  <Application>Microsoft Office PowerPoint</Application>
  <PresentationFormat>Custom</PresentationFormat>
  <Paragraphs>37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Temple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Vineetha</cp:lastModifiedBy>
  <cp:revision>18</cp:revision>
  <cp:lastPrinted>2016-05-10T17:51:23Z</cp:lastPrinted>
  <dcterms:created xsi:type="dcterms:W3CDTF">2014-08-04T14:14:55Z</dcterms:created>
  <dcterms:modified xsi:type="dcterms:W3CDTF">2017-11-11T01:27:37Z</dcterms:modified>
</cp:coreProperties>
</file>