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79" d="100"/>
          <a:sy n="79" d="100"/>
        </p:scale>
        <p:origin x="3384" y="22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7/6/21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Zoe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Wevodau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John Gorecki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1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8000" b="1" dirty="0">
                <a:latin typeface="Arial"/>
                <a:cs typeface="Arial"/>
              </a:rPr>
              <a:t>Abraham Nadeem </a:t>
            </a:r>
            <a:r>
              <a:rPr lang="en-US" sz="8000" b="1" dirty="0" err="1">
                <a:latin typeface="Arial"/>
                <a:cs typeface="Arial"/>
              </a:rPr>
              <a:t>Paroya</a:t>
            </a:r>
            <a:r>
              <a:rPr lang="en-US" sz="8000" b="1" dirty="0">
                <a:latin typeface="Arial"/>
                <a:cs typeface="Arial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6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8000" b="1" dirty="0">
                <a:latin typeface="Arial"/>
                <a:cs typeface="Arial"/>
              </a:rPr>
              <a:t>Javier</a:t>
            </a:r>
          </a:p>
          <a:p>
            <a:pPr algn="ctr"/>
            <a:r>
              <a:rPr lang="en-US" sz="8000" b="1" dirty="0">
                <a:latin typeface="Arial"/>
                <a:cs typeface="Arial"/>
              </a:rPr>
              <a:t>Juarez</a:t>
            </a:r>
          </a:p>
          <a:p>
            <a:pPr algn="ctr"/>
            <a:r>
              <a:rPr lang="en-US" sz="8000" b="1" dirty="0">
                <a:latin typeface="Arial"/>
                <a:cs typeface="Arial"/>
              </a:rPr>
              <a:t>Mendez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06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Vahid Khalkhali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1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Dennis</a:t>
            </a:r>
          </a:p>
          <a:p>
            <a:pPr algn="ctr"/>
            <a:r>
              <a:rPr lang="en-US" sz="9600" b="1" dirty="0">
                <a:latin typeface="Arial"/>
                <a:cs typeface="Arial"/>
              </a:rPr>
              <a:t>Liang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4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9200"/>
            <a:ext cx="7772400" cy="5029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9600" b="1">
                <a:latin typeface="Arial"/>
                <a:cs typeface="Arial"/>
              </a:defRPr>
            </a:lvl1pPr>
          </a:lstStyle>
          <a:p>
            <a:r>
              <a:rPr lang="en-US" dirty="0"/>
              <a:t>Nikita</a:t>
            </a:r>
            <a:br>
              <a:rPr lang="en-US" dirty="0"/>
            </a:br>
            <a:r>
              <a:rPr lang="en-US" dirty="0"/>
              <a:t>Tulin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Ben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Doshna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1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Thao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Cap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7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Noah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Cason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7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Grace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Buckwalter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9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Sidney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 err="1">
                <a:latin typeface="Arial"/>
                <a:cs typeface="Arial"/>
              </a:rPr>
              <a:t>Chhin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9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Mir </a:t>
            </a:r>
            <a:r>
              <a:rPr lang="en-US" sz="9600" b="1" dirty="0" err="1">
                <a:latin typeface="Arial"/>
                <a:cs typeface="Arial"/>
              </a:rPr>
              <a:t>Muzamil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 err="1">
                <a:latin typeface="Arial"/>
                <a:cs typeface="Arial"/>
              </a:rPr>
              <a:t>Temory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Sarah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Nguyen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37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40</Words>
  <Application>Microsoft Macintosh PowerPoint</Application>
  <PresentationFormat>Custom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20</cp:revision>
  <cp:lastPrinted>2021-07-06T18:52:31Z</cp:lastPrinted>
  <dcterms:created xsi:type="dcterms:W3CDTF">2014-08-04T14:14:55Z</dcterms:created>
  <dcterms:modified xsi:type="dcterms:W3CDTF">2021-07-06T19:02:43Z</dcterms:modified>
</cp:coreProperties>
</file>