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2062400" cy="31089600"/>
  <p:notesSz cx="6858000" cy="9144000"/>
  <p:defaultTextStyle>
    <a:defPPr>
      <a:defRPr lang="en-US"/>
    </a:defPPr>
    <a:lvl1pPr marL="0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9879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9759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9638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9518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9397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39277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29156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19036" algn="l" defTabSz="208987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455"/>
    <a:srgbClr val="333399"/>
    <a:srgbClr val="1E90FF"/>
    <a:srgbClr val="1E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851" autoAdjust="0"/>
  </p:normalViewPr>
  <p:slideViewPr>
    <p:cSldViewPr snapToGrid="0" snapToObjects="1" showGuides="1">
      <p:cViewPr varScale="1">
        <p:scale>
          <a:sx n="21" d="100"/>
          <a:sy n="21" d="100"/>
        </p:scale>
        <p:origin x="-2112" y="-128"/>
      </p:cViewPr>
      <p:guideLst>
        <p:guide orient="horz"/>
        <p:guide pos="198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9657929"/>
            <a:ext cx="35753040" cy="6664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17617440"/>
            <a:ext cx="2944368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9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3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240" y="1245028"/>
            <a:ext cx="9464040" cy="26526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120" y="1245028"/>
            <a:ext cx="27691080" cy="26526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2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5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39" y="19977949"/>
            <a:ext cx="35753040" cy="617474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39" y="13177101"/>
            <a:ext cx="35753040" cy="680084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8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75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963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951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939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927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91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903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120" y="7254243"/>
            <a:ext cx="18577560" cy="2051769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81720" y="7254243"/>
            <a:ext cx="18577560" cy="2051769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6959178"/>
            <a:ext cx="18584864" cy="290025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879" indent="0">
              <a:buNone/>
              <a:defRPr sz="9100" b="1"/>
            </a:lvl2pPr>
            <a:lvl3pPr marL="4179759" indent="0">
              <a:buNone/>
              <a:defRPr sz="8200" b="1"/>
            </a:lvl3pPr>
            <a:lvl4pPr marL="6269638" indent="0">
              <a:buNone/>
              <a:defRPr sz="7300" b="1"/>
            </a:lvl4pPr>
            <a:lvl5pPr marL="8359518" indent="0">
              <a:buNone/>
              <a:defRPr sz="7300" b="1"/>
            </a:lvl5pPr>
            <a:lvl6pPr marL="10449397" indent="0">
              <a:buNone/>
              <a:defRPr sz="7300" b="1"/>
            </a:lvl6pPr>
            <a:lvl7pPr marL="12539277" indent="0">
              <a:buNone/>
              <a:defRPr sz="7300" b="1"/>
            </a:lvl7pPr>
            <a:lvl8pPr marL="14629156" indent="0">
              <a:buNone/>
              <a:defRPr sz="7300" b="1"/>
            </a:lvl8pPr>
            <a:lvl9pPr marL="1671903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0" y="9859433"/>
            <a:ext cx="18584864" cy="17912505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17" y="6959178"/>
            <a:ext cx="18592165" cy="290025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879" indent="0">
              <a:buNone/>
              <a:defRPr sz="9100" b="1"/>
            </a:lvl2pPr>
            <a:lvl3pPr marL="4179759" indent="0">
              <a:buNone/>
              <a:defRPr sz="8200" b="1"/>
            </a:lvl3pPr>
            <a:lvl4pPr marL="6269638" indent="0">
              <a:buNone/>
              <a:defRPr sz="7300" b="1"/>
            </a:lvl4pPr>
            <a:lvl5pPr marL="8359518" indent="0">
              <a:buNone/>
              <a:defRPr sz="7300" b="1"/>
            </a:lvl5pPr>
            <a:lvl6pPr marL="10449397" indent="0">
              <a:buNone/>
              <a:defRPr sz="7300" b="1"/>
            </a:lvl6pPr>
            <a:lvl7pPr marL="12539277" indent="0">
              <a:buNone/>
              <a:defRPr sz="7300" b="1"/>
            </a:lvl7pPr>
            <a:lvl8pPr marL="14629156" indent="0">
              <a:buNone/>
              <a:defRPr sz="7300" b="1"/>
            </a:lvl8pPr>
            <a:lvl9pPr marL="1671903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17" y="9859433"/>
            <a:ext cx="18592165" cy="17912505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3" y="1237827"/>
            <a:ext cx="13838239" cy="52679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0" y="1237829"/>
            <a:ext cx="23514050" cy="26534112"/>
          </a:xfrm>
        </p:spPr>
        <p:txBody>
          <a:bodyPr/>
          <a:lstStyle>
            <a:lvl1pPr>
              <a:defRPr sz="147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3" y="6505789"/>
            <a:ext cx="13838239" cy="21266152"/>
          </a:xfrm>
        </p:spPr>
        <p:txBody>
          <a:bodyPr/>
          <a:lstStyle>
            <a:lvl1pPr marL="0" indent="0">
              <a:buNone/>
              <a:defRPr sz="6400"/>
            </a:lvl1pPr>
            <a:lvl2pPr marL="2089879" indent="0">
              <a:buNone/>
              <a:defRPr sz="5500"/>
            </a:lvl2pPr>
            <a:lvl3pPr marL="4179759" indent="0">
              <a:buNone/>
              <a:defRPr sz="4600"/>
            </a:lvl3pPr>
            <a:lvl4pPr marL="6269638" indent="0">
              <a:buNone/>
              <a:defRPr sz="4100"/>
            </a:lvl4pPr>
            <a:lvl5pPr marL="8359518" indent="0">
              <a:buNone/>
              <a:defRPr sz="4100"/>
            </a:lvl5pPr>
            <a:lvl6pPr marL="10449397" indent="0">
              <a:buNone/>
              <a:defRPr sz="4100"/>
            </a:lvl6pPr>
            <a:lvl7pPr marL="12539277" indent="0">
              <a:buNone/>
              <a:defRPr sz="4100"/>
            </a:lvl7pPr>
            <a:lvl8pPr marL="14629156" indent="0">
              <a:buNone/>
              <a:defRPr sz="4100"/>
            </a:lvl8pPr>
            <a:lvl9pPr marL="1671903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9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4" y="21762720"/>
            <a:ext cx="25237440" cy="256921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4" y="2777913"/>
            <a:ext cx="25237440" cy="18653760"/>
          </a:xfrm>
        </p:spPr>
        <p:txBody>
          <a:bodyPr/>
          <a:lstStyle>
            <a:lvl1pPr marL="0" indent="0">
              <a:buNone/>
              <a:defRPr sz="14700"/>
            </a:lvl1pPr>
            <a:lvl2pPr marL="2089879" indent="0">
              <a:buNone/>
              <a:defRPr sz="12800"/>
            </a:lvl2pPr>
            <a:lvl3pPr marL="4179759" indent="0">
              <a:buNone/>
              <a:defRPr sz="11000"/>
            </a:lvl3pPr>
            <a:lvl4pPr marL="6269638" indent="0">
              <a:buNone/>
              <a:defRPr sz="9100"/>
            </a:lvl4pPr>
            <a:lvl5pPr marL="8359518" indent="0">
              <a:buNone/>
              <a:defRPr sz="9100"/>
            </a:lvl5pPr>
            <a:lvl6pPr marL="10449397" indent="0">
              <a:buNone/>
              <a:defRPr sz="9100"/>
            </a:lvl6pPr>
            <a:lvl7pPr marL="12539277" indent="0">
              <a:buNone/>
              <a:defRPr sz="9100"/>
            </a:lvl7pPr>
            <a:lvl8pPr marL="14629156" indent="0">
              <a:buNone/>
              <a:defRPr sz="9100"/>
            </a:lvl8pPr>
            <a:lvl9pPr marL="16719036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4" y="24331932"/>
            <a:ext cx="25237440" cy="3648708"/>
          </a:xfrm>
        </p:spPr>
        <p:txBody>
          <a:bodyPr/>
          <a:lstStyle>
            <a:lvl1pPr marL="0" indent="0">
              <a:buNone/>
              <a:defRPr sz="6400"/>
            </a:lvl1pPr>
            <a:lvl2pPr marL="2089879" indent="0">
              <a:buNone/>
              <a:defRPr sz="5500"/>
            </a:lvl2pPr>
            <a:lvl3pPr marL="4179759" indent="0">
              <a:buNone/>
              <a:defRPr sz="4600"/>
            </a:lvl3pPr>
            <a:lvl4pPr marL="6269638" indent="0">
              <a:buNone/>
              <a:defRPr sz="4100"/>
            </a:lvl4pPr>
            <a:lvl5pPr marL="8359518" indent="0">
              <a:buNone/>
              <a:defRPr sz="4100"/>
            </a:lvl5pPr>
            <a:lvl6pPr marL="10449397" indent="0">
              <a:buNone/>
              <a:defRPr sz="4100"/>
            </a:lvl6pPr>
            <a:lvl7pPr marL="12539277" indent="0">
              <a:buNone/>
              <a:defRPr sz="4100"/>
            </a:lvl7pPr>
            <a:lvl8pPr marL="14629156" indent="0">
              <a:buNone/>
              <a:defRPr sz="4100"/>
            </a:lvl8pPr>
            <a:lvl9pPr marL="1671903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B6D8-0A64-3942-9D8A-6900A30B1EAC}" type="datetimeFigureOut">
              <a:rPr lang="en-US" smtClean="0"/>
              <a:t>8/3/14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245025"/>
            <a:ext cx="37856160" cy="5181600"/>
          </a:xfrm>
          <a:prstGeom prst="rect">
            <a:avLst/>
          </a:prstGeom>
        </p:spPr>
        <p:txBody>
          <a:bodyPr vert="horz" lIns="417976" tIns="208988" rIns="417976" bIns="2089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7254243"/>
            <a:ext cx="37856160" cy="20517699"/>
          </a:xfrm>
          <a:prstGeom prst="rect">
            <a:avLst/>
          </a:prstGeom>
        </p:spPr>
        <p:txBody>
          <a:bodyPr vert="horz" lIns="417976" tIns="208988" rIns="417976" bIns="2089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28815455"/>
            <a:ext cx="9814560" cy="1655233"/>
          </a:xfrm>
          <a:prstGeom prst="rect">
            <a:avLst/>
          </a:prstGeom>
        </p:spPr>
        <p:txBody>
          <a:bodyPr vert="horz" lIns="417976" tIns="208988" rIns="417976" bIns="20898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B6D8-0A64-3942-9D8A-6900A30B1EAC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28815455"/>
            <a:ext cx="13319760" cy="1655233"/>
          </a:xfrm>
          <a:prstGeom prst="rect">
            <a:avLst/>
          </a:prstGeom>
        </p:spPr>
        <p:txBody>
          <a:bodyPr vert="horz" lIns="417976" tIns="208988" rIns="417976" bIns="20898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28815455"/>
            <a:ext cx="9814560" cy="1655233"/>
          </a:xfrm>
          <a:prstGeom prst="rect">
            <a:avLst/>
          </a:prstGeom>
        </p:spPr>
        <p:txBody>
          <a:bodyPr vert="horz" lIns="417976" tIns="208988" rIns="417976" bIns="20898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AD837-A498-3E4E-8A00-F6800FF4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9879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410" indent="-1567410" algn="l" defTabSz="2089879" rtl="0" eaLnBrk="1" latinLnBrk="0" hangingPunct="1">
        <a:spcBef>
          <a:spcPct val="20000"/>
        </a:spcBef>
        <a:buFont typeface="Arial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54" indent="-1306175" algn="l" defTabSz="2089879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4699" indent="-1044940" algn="l" defTabSz="2089879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4578" indent="-1044940" algn="l" defTabSz="2089879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4458" indent="-1044940" algn="l" defTabSz="2089879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4337" indent="-1044940" algn="l" defTabSz="2089879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4217" indent="-1044940" algn="l" defTabSz="2089879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4096" indent="-1044940" algn="l" defTabSz="2089879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3976" indent="-1044940" algn="l" defTabSz="2089879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879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759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9638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9518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9397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9277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9156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9036" algn="l" defTabSz="20898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27064" y="1464778"/>
            <a:ext cx="7300898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b="1" i="1" dirty="0">
                <a:solidFill>
                  <a:srgbClr val="0A2455"/>
                </a:solidFill>
                <a:latin typeface="Apple Chancery"/>
                <a:cs typeface="Apple Chancery"/>
              </a:rPr>
              <a:t>www.isip.piconepress.com</a:t>
            </a:r>
            <a:endParaRPr lang="en-US" sz="4800" b="1" i="1" dirty="0">
              <a:solidFill>
                <a:srgbClr val="0A2455"/>
              </a:solidFill>
              <a:latin typeface="Apple Chancery"/>
              <a:cs typeface="Apple Chancery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031200" y="508105"/>
            <a:ext cx="0" cy="30105148"/>
          </a:xfrm>
          <a:prstGeom prst="line">
            <a:avLst/>
          </a:prstGeom>
          <a:ln w="127000">
            <a:gradFill flip="none" rotWithShape="1">
              <a:gsLst>
                <a:gs pos="0">
                  <a:srgbClr val="0A2455"/>
                </a:gs>
                <a:gs pos="100000">
                  <a:srgbClr val="FFFFFF">
                    <a:alpha val="50000"/>
                  </a:srgbClr>
                </a:gs>
              </a:gsLst>
              <a:path path="rect">
                <a:fillToRect l="100000" b="100000"/>
              </a:path>
              <a:tileRect t="-100000" r="-100000"/>
            </a:gradFill>
          </a:ln>
          <a:effectLst>
            <a:outerShdw blurRad="254000" dist="1524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6" y="238122"/>
            <a:ext cx="1893353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51150" y="277408"/>
            <a:ext cx="18484098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7200" b="1" i="1" dirty="0" smtClean="0">
                <a:solidFill>
                  <a:srgbClr val="0A2455"/>
                </a:solidFill>
                <a:latin typeface="Apple Chancery"/>
                <a:cs typeface="Apple Chancery"/>
              </a:rPr>
              <a:t>Institute for Signal and Information Processing</a:t>
            </a:r>
            <a:endParaRPr lang="en-US" sz="7200" b="1" i="1" dirty="0">
              <a:solidFill>
                <a:srgbClr val="0A2455"/>
              </a:solidFill>
              <a:latin typeface="Apple Chancery"/>
              <a:cs typeface="Apple Chancery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28600"/>
            <a:ext cx="41605200" cy="30632400"/>
          </a:xfrm>
          <a:prstGeom prst="rect">
            <a:avLst/>
          </a:prstGeom>
          <a:noFill/>
          <a:ln w="12700">
            <a:solidFill>
              <a:srgbClr val="0A24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7981" y="349357"/>
            <a:ext cx="13886513" cy="21290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309114" y="2112305"/>
            <a:ext cx="7300898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0A2455"/>
                </a:solidFill>
                <a:latin typeface="Apple Chancery"/>
                <a:cs typeface="Apple Chancery"/>
              </a:rPr>
              <a:t>www.nedcdata.org</a:t>
            </a:r>
            <a:endParaRPr lang="en-US" sz="4800" b="1" i="1" dirty="0">
              <a:solidFill>
                <a:srgbClr val="0A2455"/>
              </a:solidFill>
              <a:latin typeface="Apple Chancery"/>
              <a:cs typeface="Apple Chancery"/>
            </a:endParaRPr>
          </a:p>
        </p:txBody>
      </p:sp>
      <p:pic>
        <p:nvPicPr>
          <p:cNvPr id="21" name="Picture 20" descr="Screen Shot 2014-08-03 at 11.22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2" y="3089127"/>
            <a:ext cx="20258354" cy="12327484"/>
          </a:xfrm>
          <a:prstGeom prst="rect">
            <a:avLst/>
          </a:prstGeom>
        </p:spPr>
      </p:pic>
      <p:pic>
        <p:nvPicPr>
          <p:cNvPr id="22" name="Picture 21" descr="Screen Shot 2014-08-03 at 11.26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745" y="23357519"/>
            <a:ext cx="8485856" cy="7240959"/>
          </a:xfrm>
          <a:prstGeom prst="rect">
            <a:avLst/>
          </a:prstGeom>
        </p:spPr>
      </p:pic>
      <p:pic>
        <p:nvPicPr>
          <p:cNvPr id="23" name="Picture 22" descr="Screen Shot 2014-08-03 at 11.31.13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/>
          <a:stretch/>
        </p:blipFill>
        <p:spPr>
          <a:xfrm>
            <a:off x="895366" y="15859071"/>
            <a:ext cx="8829276" cy="6629400"/>
          </a:xfrm>
          <a:prstGeom prst="rect">
            <a:avLst/>
          </a:prstGeom>
        </p:spPr>
      </p:pic>
      <p:pic>
        <p:nvPicPr>
          <p:cNvPr id="25" name="Picture 24" descr="Screen Shot 2014-08-03 at 11.32.5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63" y="15859071"/>
            <a:ext cx="8844122" cy="6629400"/>
          </a:xfrm>
          <a:prstGeom prst="rect">
            <a:avLst/>
          </a:prstGeom>
        </p:spPr>
      </p:pic>
      <p:pic>
        <p:nvPicPr>
          <p:cNvPr id="27" name="Picture 26" descr="Screen Shot 2014-08-03 at 11.35.2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0" y="23357520"/>
            <a:ext cx="9654612" cy="7240959"/>
          </a:xfrm>
          <a:prstGeom prst="rect">
            <a:avLst/>
          </a:prstGeom>
        </p:spPr>
      </p:pic>
      <p:pic>
        <p:nvPicPr>
          <p:cNvPr id="30" name="Picture 29" descr="Screen Shot 2014-08-03 at 11.45.2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068" y="3140815"/>
            <a:ext cx="20139158" cy="12215325"/>
          </a:xfrm>
          <a:prstGeom prst="rect">
            <a:avLst/>
          </a:prstGeom>
        </p:spPr>
      </p:pic>
      <p:pic>
        <p:nvPicPr>
          <p:cNvPr id="31" name="Picture 30" descr="Screen Shot 2014-08-03 at 11.54.4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446" y="15653121"/>
            <a:ext cx="9529669" cy="7147252"/>
          </a:xfrm>
          <a:prstGeom prst="rect">
            <a:avLst/>
          </a:prstGeom>
        </p:spPr>
      </p:pic>
      <p:pic>
        <p:nvPicPr>
          <p:cNvPr id="32" name="Picture 31" descr="Screen Shot 2014-08-03 at 11.57.14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985" y="23336425"/>
            <a:ext cx="9695532" cy="7271649"/>
          </a:xfrm>
          <a:prstGeom prst="rect">
            <a:avLst/>
          </a:prstGeom>
        </p:spPr>
      </p:pic>
      <p:pic>
        <p:nvPicPr>
          <p:cNvPr id="33" name="Picture 32" descr="Screen Shot 2014-08-04 at 12.01.06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446" y="23487473"/>
            <a:ext cx="9795559" cy="7005817"/>
          </a:xfrm>
          <a:prstGeom prst="rect">
            <a:avLst/>
          </a:prstGeom>
        </p:spPr>
      </p:pic>
      <p:pic>
        <p:nvPicPr>
          <p:cNvPr id="34" name="Picture 33" descr="Screen Shot 2014-08-04 at 12.07.11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974" y="15794186"/>
            <a:ext cx="9431777" cy="70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15</cp:revision>
  <dcterms:created xsi:type="dcterms:W3CDTF">2014-08-04T02:14:24Z</dcterms:created>
  <dcterms:modified xsi:type="dcterms:W3CDTF">2014-08-04T04:12:04Z</dcterms:modified>
</cp:coreProperties>
</file>