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2062400" cy="31089600"/>
  <p:notesSz cx="6858000" cy="9144000"/>
  <p:defaultTextStyle>
    <a:defPPr>
      <a:defRPr lang="en-US"/>
    </a:defPPr>
    <a:lvl1pPr marL="0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9879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9759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9638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9518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9397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39277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29156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19036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455"/>
    <a:srgbClr val="333399"/>
    <a:srgbClr val="1E90FF"/>
    <a:srgbClr val="1E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851" autoAdjust="0"/>
  </p:normalViewPr>
  <p:slideViewPr>
    <p:cSldViewPr snapToGrid="0" snapToObjects="1" showGuides="1">
      <p:cViewPr varScale="1">
        <p:scale>
          <a:sx n="18" d="100"/>
          <a:sy n="18" d="100"/>
        </p:scale>
        <p:origin x="-1112" y="-160"/>
      </p:cViewPr>
      <p:guideLst>
        <p:guide orient="horz" pos="10578"/>
        <p:guide pos="198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9657929"/>
            <a:ext cx="35753040" cy="6664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0" y="17617440"/>
            <a:ext cx="2944368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9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3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240" y="1245028"/>
            <a:ext cx="9464040" cy="26526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120" y="1245028"/>
            <a:ext cx="27691080" cy="26526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2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5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39" y="19977949"/>
            <a:ext cx="35753040" cy="617474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39" y="13177101"/>
            <a:ext cx="35753040" cy="680084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87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75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963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951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939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927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91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903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120" y="7254243"/>
            <a:ext cx="18577560" cy="2051769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81720" y="7254243"/>
            <a:ext cx="18577560" cy="2051769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7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6959178"/>
            <a:ext cx="18584864" cy="290025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879" indent="0">
              <a:buNone/>
              <a:defRPr sz="9100" b="1"/>
            </a:lvl2pPr>
            <a:lvl3pPr marL="4179759" indent="0">
              <a:buNone/>
              <a:defRPr sz="8200" b="1"/>
            </a:lvl3pPr>
            <a:lvl4pPr marL="6269638" indent="0">
              <a:buNone/>
              <a:defRPr sz="7300" b="1"/>
            </a:lvl4pPr>
            <a:lvl5pPr marL="8359518" indent="0">
              <a:buNone/>
              <a:defRPr sz="7300" b="1"/>
            </a:lvl5pPr>
            <a:lvl6pPr marL="10449397" indent="0">
              <a:buNone/>
              <a:defRPr sz="7300" b="1"/>
            </a:lvl6pPr>
            <a:lvl7pPr marL="12539277" indent="0">
              <a:buNone/>
              <a:defRPr sz="7300" b="1"/>
            </a:lvl7pPr>
            <a:lvl8pPr marL="14629156" indent="0">
              <a:buNone/>
              <a:defRPr sz="7300" b="1"/>
            </a:lvl8pPr>
            <a:lvl9pPr marL="1671903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0" y="9859433"/>
            <a:ext cx="18584864" cy="17912505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117" y="6959178"/>
            <a:ext cx="18592165" cy="290025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879" indent="0">
              <a:buNone/>
              <a:defRPr sz="9100" b="1"/>
            </a:lvl2pPr>
            <a:lvl3pPr marL="4179759" indent="0">
              <a:buNone/>
              <a:defRPr sz="8200" b="1"/>
            </a:lvl3pPr>
            <a:lvl4pPr marL="6269638" indent="0">
              <a:buNone/>
              <a:defRPr sz="7300" b="1"/>
            </a:lvl4pPr>
            <a:lvl5pPr marL="8359518" indent="0">
              <a:buNone/>
              <a:defRPr sz="7300" b="1"/>
            </a:lvl5pPr>
            <a:lvl6pPr marL="10449397" indent="0">
              <a:buNone/>
              <a:defRPr sz="7300" b="1"/>
            </a:lvl6pPr>
            <a:lvl7pPr marL="12539277" indent="0">
              <a:buNone/>
              <a:defRPr sz="7300" b="1"/>
            </a:lvl7pPr>
            <a:lvl8pPr marL="14629156" indent="0">
              <a:buNone/>
              <a:defRPr sz="7300" b="1"/>
            </a:lvl8pPr>
            <a:lvl9pPr marL="1671903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117" y="9859433"/>
            <a:ext cx="18592165" cy="17912505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3" y="1237827"/>
            <a:ext cx="13838239" cy="52679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230" y="1237829"/>
            <a:ext cx="23514050" cy="26534112"/>
          </a:xfrm>
        </p:spPr>
        <p:txBody>
          <a:bodyPr/>
          <a:lstStyle>
            <a:lvl1pPr>
              <a:defRPr sz="147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123" y="6505789"/>
            <a:ext cx="13838239" cy="21266152"/>
          </a:xfrm>
        </p:spPr>
        <p:txBody>
          <a:bodyPr/>
          <a:lstStyle>
            <a:lvl1pPr marL="0" indent="0">
              <a:buNone/>
              <a:defRPr sz="6400"/>
            </a:lvl1pPr>
            <a:lvl2pPr marL="2089879" indent="0">
              <a:buNone/>
              <a:defRPr sz="5500"/>
            </a:lvl2pPr>
            <a:lvl3pPr marL="4179759" indent="0">
              <a:buNone/>
              <a:defRPr sz="4600"/>
            </a:lvl3pPr>
            <a:lvl4pPr marL="6269638" indent="0">
              <a:buNone/>
              <a:defRPr sz="4100"/>
            </a:lvl4pPr>
            <a:lvl5pPr marL="8359518" indent="0">
              <a:buNone/>
              <a:defRPr sz="4100"/>
            </a:lvl5pPr>
            <a:lvl6pPr marL="10449397" indent="0">
              <a:buNone/>
              <a:defRPr sz="4100"/>
            </a:lvl6pPr>
            <a:lvl7pPr marL="12539277" indent="0">
              <a:buNone/>
              <a:defRPr sz="4100"/>
            </a:lvl7pPr>
            <a:lvl8pPr marL="14629156" indent="0">
              <a:buNone/>
              <a:defRPr sz="4100"/>
            </a:lvl8pPr>
            <a:lvl9pPr marL="1671903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9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24" y="21762720"/>
            <a:ext cx="25237440" cy="256921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524" y="2777913"/>
            <a:ext cx="25237440" cy="18653760"/>
          </a:xfrm>
        </p:spPr>
        <p:txBody>
          <a:bodyPr/>
          <a:lstStyle>
            <a:lvl1pPr marL="0" indent="0">
              <a:buNone/>
              <a:defRPr sz="14700"/>
            </a:lvl1pPr>
            <a:lvl2pPr marL="2089879" indent="0">
              <a:buNone/>
              <a:defRPr sz="12800"/>
            </a:lvl2pPr>
            <a:lvl3pPr marL="4179759" indent="0">
              <a:buNone/>
              <a:defRPr sz="11000"/>
            </a:lvl3pPr>
            <a:lvl4pPr marL="6269638" indent="0">
              <a:buNone/>
              <a:defRPr sz="9100"/>
            </a:lvl4pPr>
            <a:lvl5pPr marL="8359518" indent="0">
              <a:buNone/>
              <a:defRPr sz="9100"/>
            </a:lvl5pPr>
            <a:lvl6pPr marL="10449397" indent="0">
              <a:buNone/>
              <a:defRPr sz="9100"/>
            </a:lvl6pPr>
            <a:lvl7pPr marL="12539277" indent="0">
              <a:buNone/>
              <a:defRPr sz="9100"/>
            </a:lvl7pPr>
            <a:lvl8pPr marL="14629156" indent="0">
              <a:buNone/>
              <a:defRPr sz="9100"/>
            </a:lvl8pPr>
            <a:lvl9pPr marL="16719036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524" y="24331932"/>
            <a:ext cx="25237440" cy="3648708"/>
          </a:xfrm>
        </p:spPr>
        <p:txBody>
          <a:bodyPr/>
          <a:lstStyle>
            <a:lvl1pPr marL="0" indent="0">
              <a:buNone/>
              <a:defRPr sz="6400"/>
            </a:lvl1pPr>
            <a:lvl2pPr marL="2089879" indent="0">
              <a:buNone/>
              <a:defRPr sz="5500"/>
            </a:lvl2pPr>
            <a:lvl3pPr marL="4179759" indent="0">
              <a:buNone/>
              <a:defRPr sz="4600"/>
            </a:lvl3pPr>
            <a:lvl4pPr marL="6269638" indent="0">
              <a:buNone/>
              <a:defRPr sz="4100"/>
            </a:lvl4pPr>
            <a:lvl5pPr marL="8359518" indent="0">
              <a:buNone/>
              <a:defRPr sz="4100"/>
            </a:lvl5pPr>
            <a:lvl6pPr marL="10449397" indent="0">
              <a:buNone/>
              <a:defRPr sz="4100"/>
            </a:lvl6pPr>
            <a:lvl7pPr marL="12539277" indent="0">
              <a:buNone/>
              <a:defRPr sz="4100"/>
            </a:lvl7pPr>
            <a:lvl8pPr marL="14629156" indent="0">
              <a:buNone/>
              <a:defRPr sz="4100"/>
            </a:lvl8pPr>
            <a:lvl9pPr marL="1671903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0" y="1245025"/>
            <a:ext cx="37856160" cy="5181600"/>
          </a:xfrm>
          <a:prstGeom prst="rect">
            <a:avLst/>
          </a:prstGeom>
        </p:spPr>
        <p:txBody>
          <a:bodyPr vert="horz" lIns="417976" tIns="208988" rIns="417976" bIns="2089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7254243"/>
            <a:ext cx="37856160" cy="20517699"/>
          </a:xfrm>
          <a:prstGeom prst="rect">
            <a:avLst/>
          </a:prstGeom>
        </p:spPr>
        <p:txBody>
          <a:bodyPr vert="horz" lIns="417976" tIns="208988" rIns="417976" bIns="2089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120" y="28815455"/>
            <a:ext cx="9814560" cy="1655233"/>
          </a:xfrm>
          <a:prstGeom prst="rect">
            <a:avLst/>
          </a:prstGeom>
        </p:spPr>
        <p:txBody>
          <a:bodyPr vert="horz" lIns="417976" tIns="208988" rIns="417976" bIns="20898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1320" y="28815455"/>
            <a:ext cx="13319760" cy="1655233"/>
          </a:xfrm>
          <a:prstGeom prst="rect">
            <a:avLst/>
          </a:prstGeom>
        </p:spPr>
        <p:txBody>
          <a:bodyPr vert="horz" lIns="417976" tIns="208988" rIns="417976" bIns="20898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44720" y="28815455"/>
            <a:ext cx="9814560" cy="1655233"/>
          </a:xfrm>
          <a:prstGeom prst="rect">
            <a:avLst/>
          </a:prstGeom>
        </p:spPr>
        <p:txBody>
          <a:bodyPr vert="horz" lIns="417976" tIns="208988" rIns="417976" bIns="20898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9879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7410" indent="-1567410" algn="l" defTabSz="2089879" rtl="0" eaLnBrk="1" latinLnBrk="0" hangingPunct="1">
        <a:spcBef>
          <a:spcPct val="20000"/>
        </a:spcBef>
        <a:buFont typeface="Arial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54" indent="-1306175" algn="l" defTabSz="2089879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4699" indent="-1044940" algn="l" defTabSz="2089879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4578" indent="-1044940" algn="l" defTabSz="2089879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4458" indent="-1044940" algn="l" defTabSz="2089879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4337" indent="-1044940" algn="l" defTabSz="2089879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4217" indent="-1044940" algn="l" defTabSz="2089879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4096" indent="-1044940" algn="l" defTabSz="2089879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3976" indent="-1044940" algn="l" defTabSz="2089879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879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759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9638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9518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9397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9277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9156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9036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png"/><Relationship Id="rId15" Type="http://schemas.openxmlformats.org/officeDocument/2006/relationships/image" Target="../media/image14.jpg"/><Relationship Id="rId16" Type="http://schemas.openxmlformats.org/officeDocument/2006/relationships/image" Target="../media/image15.jpg"/><Relationship Id="rId17" Type="http://schemas.openxmlformats.org/officeDocument/2006/relationships/image" Target="../media/image16.jpg"/><Relationship Id="rId18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6" y="238122"/>
            <a:ext cx="1893353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51150" y="733348"/>
            <a:ext cx="3902545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7200" b="1" i="1" dirty="0" smtClean="0">
                <a:solidFill>
                  <a:srgbClr val="0A2455"/>
                </a:solidFill>
                <a:latin typeface="Apple Chancery"/>
                <a:cs typeface="Apple Chancery"/>
              </a:rPr>
              <a:t>Institute for Signal and Information </a:t>
            </a:r>
            <a:r>
              <a:rPr lang="en-US" sz="7200" b="1" i="1" dirty="0" smtClean="0">
                <a:solidFill>
                  <a:srgbClr val="0A2455"/>
                </a:solidFill>
                <a:latin typeface="Apple Chancery"/>
                <a:cs typeface="Apple Chancery"/>
              </a:rPr>
              <a:t>Processing (www.isip.piconepress.com)</a:t>
            </a:r>
            <a:endParaRPr lang="en-US" sz="7200" b="1" i="1" dirty="0">
              <a:solidFill>
                <a:srgbClr val="0A2455"/>
              </a:solidFill>
              <a:latin typeface="Apple Chancery"/>
              <a:cs typeface="Apple Chancery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28600"/>
            <a:ext cx="41605200" cy="30632400"/>
          </a:xfrm>
          <a:prstGeom prst="rect">
            <a:avLst/>
          </a:prstGeom>
          <a:noFill/>
          <a:ln w="12700">
            <a:solidFill>
              <a:srgbClr val="0A24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41606" y="9680278"/>
            <a:ext cx="40151958" cy="6482852"/>
            <a:chOff x="541606" y="10020278"/>
            <a:chExt cx="40151958" cy="6482852"/>
          </a:xfrm>
        </p:grpSpPr>
        <p:pic>
          <p:nvPicPr>
            <p:cNvPr id="5" name="Picture 4" descr="foo_Page_0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06" y="10020278"/>
              <a:ext cx="8532722" cy="6400800"/>
            </a:xfrm>
            <a:prstGeom prst="rect">
              <a:avLst/>
            </a:prstGeom>
          </p:spPr>
        </p:pic>
        <p:pic>
          <p:nvPicPr>
            <p:cNvPr id="6" name="Picture 5" descr="foo_Page_07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711" y="10031772"/>
              <a:ext cx="8532722" cy="6400800"/>
            </a:xfrm>
            <a:prstGeom prst="rect">
              <a:avLst/>
            </a:prstGeom>
          </p:spPr>
        </p:pic>
        <p:pic>
          <p:nvPicPr>
            <p:cNvPr id="7" name="Picture 6" descr="foo_Page_08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1268" y="10102330"/>
              <a:ext cx="8532722" cy="6400800"/>
            </a:xfrm>
            <a:prstGeom prst="rect">
              <a:avLst/>
            </a:prstGeom>
          </p:spPr>
        </p:pic>
        <p:pic>
          <p:nvPicPr>
            <p:cNvPr id="9" name="Picture 8" descr="foo_Page_09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0842" y="10102330"/>
              <a:ext cx="8532722" cy="64008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2726" y="2708659"/>
            <a:ext cx="40081398" cy="6444673"/>
            <a:chOff x="682726" y="2920333"/>
            <a:chExt cx="40081398" cy="6444673"/>
          </a:xfrm>
        </p:grpSpPr>
        <p:pic>
          <p:nvPicPr>
            <p:cNvPr id="2" name="Picture 1" descr="foo_Page_02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711" y="2964206"/>
              <a:ext cx="8532722" cy="6400800"/>
            </a:xfrm>
            <a:prstGeom prst="rect">
              <a:avLst/>
            </a:prstGeom>
          </p:spPr>
        </p:pic>
        <p:pic>
          <p:nvPicPr>
            <p:cNvPr id="3" name="Picture 2" descr="foo_Page_04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4056" y="2964206"/>
              <a:ext cx="8532722" cy="6400800"/>
            </a:xfrm>
            <a:prstGeom prst="rect">
              <a:avLst/>
            </a:prstGeom>
          </p:spPr>
        </p:pic>
        <p:pic>
          <p:nvPicPr>
            <p:cNvPr id="4" name="Picture 3" descr="foo_Page_05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1402" y="2920333"/>
              <a:ext cx="8532722" cy="6400800"/>
            </a:xfrm>
            <a:prstGeom prst="rect">
              <a:avLst/>
            </a:prstGeom>
          </p:spPr>
        </p:pic>
        <p:pic>
          <p:nvPicPr>
            <p:cNvPr id="13" name="Picture 12" descr="foo_Page_35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6" y="2920542"/>
              <a:ext cx="8532982" cy="64008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25543" y="23617822"/>
            <a:ext cx="40026499" cy="6863766"/>
            <a:chOff x="925543" y="23617822"/>
            <a:chExt cx="40026499" cy="6863766"/>
          </a:xfrm>
        </p:grpSpPr>
        <p:pic>
          <p:nvPicPr>
            <p:cNvPr id="11" name="Picture 10" descr="foo_Page_41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1828" y="23829496"/>
              <a:ext cx="8534400" cy="6400800"/>
            </a:xfrm>
            <a:prstGeom prst="rect">
              <a:avLst/>
            </a:prstGeom>
          </p:spPr>
        </p:pic>
        <p:pic>
          <p:nvPicPr>
            <p:cNvPr id="12" name="Picture 11" descr="foo_Page_40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5591" y="23622693"/>
              <a:ext cx="9144000" cy="6858895"/>
            </a:xfrm>
            <a:prstGeom prst="rect">
              <a:avLst/>
            </a:prstGeom>
          </p:spPr>
        </p:pic>
        <p:pic>
          <p:nvPicPr>
            <p:cNvPr id="17" name="Picture 16" descr="foo_Page_34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8042" y="23617822"/>
              <a:ext cx="9144000" cy="6862618"/>
            </a:xfrm>
            <a:prstGeom prst="rect">
              <a:avLst/>
            </a:prstGeom>
          </p:spPr>
        </p:pic>
        <p:pic>
          <p:nvPicPr>
            <p:cNvPr id="20" name="Picture 19" descr="Screen Shot 2014-08-04 at 2.46.51 AM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43" y="23824981"/>
              <a:ext cx="7854998" cy="6656607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82726" y="16690076"/>
            <a:ext cx="40010838" cy="6400800"/>
            <a:chOff x="682726" y="16792575"/>
            <a:chExt cx="40010838" cy="6400800"/>
          </a:xfrm>
        </p:grpSpPr>
        <p:pic>
          <p:nvPicPr>
            <p:cNvPr id="28" name="Picture 27" descr="presentation_v08_Page_01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26" y="16792575"/>
              <a:ext cx="8532789" cy="6400800"/>
            </a:xfrm>
            <a:prstGeom prst="rect">
              <a:avLst/>
            </a:prstGeom>
          </p:spPr>
        </p:pic>
        <p:pic>
          <p:nvPicPr>
            <p:cNvPr id="29" name="Picture 28" descr="presentation_v08_Page_16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0842" y="16792575"/>
              <a:ext cx="8532722" cy="6400800"/>
            </a:xfrm>
            <a:prstGeom prst="rect">
              <a:avLst/>
            </a:prstGeom>
          </p:spPr>
        </p:pic>
        <p:pic>
          <p:nvPicPr>
            <p:cNvPr id="36" name="Picture 35" descr="presentation_v08_Page_03.jp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711" y="16792575"/>
              <a:ext cx="8532722" cy="6400800"/>
            </a:xfrm>
            <a:prstGeom prst="rect">
              <a:avLst/>
            </a:prstGeom>
          </p:spPr>
        </p:pic>
        <p:pic>
          <p:nvPicPr>
            <p:cNvPr id="37" name="Picture 36" descr="presentation_v08_Page_07.jp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4056" y="16792575"/>
              <a:ext cx="8532722" cy="640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8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18</cp:revision>
  <dcterms:created xsi:type="dcterms:W3CDTF">2014-08-04T02:14:24Z</dcterms:created>
  <dcterms:modified xsi:type="dcterms:W3CDTF">2014-08-04T07:02:30Z</dcterms:modified>
</cp:coreProperties>
</file>