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20802600"/>
  <p:notesSz cx="6858000" cy="9144000"/>
  <p:defaultTextStyle>
    <a:defPPr>
      <a:defRPr lang="en-US"/>
    </a:defPPr>
    <a:lvl1pPr marL="0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508475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3016950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525425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6033900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542375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9050850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559325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2067800" algn="l" defTabSz="1508475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455"/>
    <a:srgbClr val="333399"/>
    <a:srgbClr val="1E90FF"/>
    <a:srgbClr val="1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851" autoAdjust="0"/>
  </p:normalViewPr>
  <p:slideViewPr>
    <p:cSldViewPr snapToGrid="0" snapToObjects="1" showGuides="1">
      <p:cViewPr varScale="1">
        <p:scale>
          <a:sx n="30" d="100"/>
          <a:sy n="30" d="100"/>
        </p:scale>
        <p:origin x="-1240" y="-152"/>
      </p:cViewPr>
      <p:guideLst>
        <p:guide orient="horz" pos="6185"/>
        <p:guide pos="84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462291"/>
            <a:ext cx="27203400" cy="44590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1788140"/>
            <a:ext cx="22402800" cy="53162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0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1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2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3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4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5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5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6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833070"/>
            <a:ext cx="7200900" cy="17749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833070"/>
            <a:ext cx="21069300" cy="17749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13367598"/>
            <a:ext cx="27203400" cy="4131628"/>
          </a:xfrm>
        </p:spPr>
        <p:txBody>
          <a:bodyPr anchor="t"/>
          <a:lstStyle>
            <a:lvl1pPr algn="l">
              <a:defRPr sz="1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8817031"/>
            <a:ext cx="27203400" cy="4550567"/>
          </a:xfrm>
        </p:spPr>
        <p:txBody>
          <a:bodyPr anchor="b"/>
          <a:lstStyle>
            <a:lvl1pPr marL="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1pPr>
            <a:lvl2pPr marL="150847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301695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2542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603390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54237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905085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55932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206780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4853943"/>
            <a:ext cx="14135100" cy="13728754"/>
          </a:xfrm>
        </p:spPr>
        <p:txBody>
          <a:bodyPr/>
          <a:lstStyle>
            <a:lvl1pPr>
              <a:defRPr sz="9200"/>
            </a:lvl1pPr>
            <a:lvl2pPr>
              <a:defRPr sz="79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4853943"/>
            <a:ext cx="14135100" cy="13728754"/>
          </a:xfrm>
        </p:spPr>
        <p:txBody>
          <a:bodyPr/>
          <a:lstStyle>
            <a:lvl1pPr>
              <a:defRPr sz="9200"/>
            </a:lvl1pPr>
            <a:lvl2pPr>
              <a:defRPr sz="79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4656509"/>
            <a:ext cx="14140657" cy="1940612"/>
          </a:xfrm>
        </p:spPr>
        <p:txBody>
          <a:bodyPr anchor="b"/>
          <a:lstStyle>
            <a:lvl1pPr marL="0" indent="0">
              <a:buNone/>
              <a:defRPr sz="7900" b="1"/>
            </a:lvl1pPr>
            <a:lvl2pPr marL="1508475" indent="0">
              <a:buNone/>
              <a:defRPr sz="6600" b="1"/>
            </a:lvl2pPr>
            <a:lvl3pPr marL="3016950" indent="0">
              <a:buNone/>
              <a:defRPr sz="5900" b="1"/>
            </a:lvl3pPr>
            <a:lvl4pPr marL="4525425" indent="0">
              <a:buNone/>
              <a:defRPr sz="5300" b="1"/>
            </a:lvl4pPr>
            <a:lvl5pPr marL="6033900" indent="0">
              <a:buNone/>
              <a:defRPr sz="5300" b="1"/>
            </a:lvl5pPr>
            <a:lvl6pPr marL="7542375" indent="0">
              <a:buNone/>
              <a:defRPr sz="5300" b="1"/>
            </a:lvl6pPr>
            <a:lvl7pPr marL="9050850" indent="0">
              <a:buNone/>
              <a:defRPr sz="5300" b="1"/>
            </a:lvl7pPr>
            <a:lvl8pPr marL="10559325" indent="0">
              <a:buNone/>
              <a:defRPr sz="5300" b="1"/>
            </a:lvl8pPr>
            <a:lvl9pPr marL="12067800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6597121"/>
            <a:ext cx="14140657" cy="11985573"/>
          </a:xfrm>
        </p:spPr>
        <p:txBody>
          <a:bodyPr/>
          <a:lstStyle>
            <a:lvl1pPr>
              <a:defRPr sz="7900"/>
            </a:lvl1pPr>
            <a:lvl2pPr>
              <a:defRPr sz="66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4656509"/>
            <a:ext cx="14146213" cy="1940612"/>
          </a:xfrm>
        </p:spPr>
        <p:txBody>
          <a:bodyPr anchor="b"/>
          <a:lstStyle>
            <a:lvl1pPr marL="0" indent="0">
              <a:buNone/>
              <a:defRPr sz="7900" b="1"/>
            </a:lvl1pPr>
            <a:lvl2pPr marL="1508475" indent="0">
              <a:buNone/>
              <a:defRPr sz="6600" b="1"/>
            </a:lvl2pPr>
            <a:lvl3pPr marL="3016950" indent="0">
              <a:buNone/>
              <a:defRPr sz="5900" b="1"/>
            </a:lvl3pPr>
            <a:lvl4pPr marL="4525425" indent="0">
              <a:buNone/>
              <a:defRPr sz="5300" b="1"/>
            </a:lvl4pPr>
            <a:lvl5pPr marL="6033900" indent="0">
              <a:buNone/>
              <a:defRPr sz="5300" b="1"/>
            </a:lvl5pPr>
            <a:lvl6pPr marL="7542375" indent="0">
              <a:buNone/>
              <a:defRPr sz="5300" b="1"/>
            </a:lvl6pPr>
            <a:lvl7pPr marL="9050850" indent="0">
              <a:buNone/>
              <a:defRPr sz="5300" b="1"/>
            </a:lvl7pPr>
            <a:lvl8pPr marL="10559325" indent="0">
              <a:buNone/>
              <a:defRPr sz="5300" b="1"/>
            </a:lvl8pPr>
            <a:lvl9pPr marL="12067800" indent="0">
              <a:buNone/>
              <a:defRPr sz="5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89" y="6597121"/>
            <a:ext cx="14146213" cy="11985573"/>
          </a:xfrm>
        </p:spPr>
        <p:txBody>
          <a:bodyPr/>
          <a:lstStyle>
            <a:lvl1pPr>
              <a:defRPr sz="7900"/>
            </a:lvl1pPr>
            <a:lvl2pPr>
              <a:defRPr sz="6600"/>
            </a:lvl2pPr>
            <a:lvl3pPr>
              <a:defRPr sz="59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828252"/>
            <a:ext cx="10529095" cy="3524885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5" y="828253"/>
            <a:ext cx="17891125" cy="17754443"/>
          </a:xfrm>
        </p:spPr>
        <p:txBody>
          <a:bodyPr/>
          <a:lstStyle>
            <a:lvl1pPr>
              <a:defRPr sz="10600"/>
            </a:lvl1pPr>
            <a:lvl2pPr>
              <a:defRPr sz="9200"/>
            </a:lvl2pPr>
            <a:lvl3pPr>
              <a:defRPr sz="79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4353138"/>
            <a:ext cx="10529095" cy="14229558"/>
          </a:xfrm>
        </p:spPr>
        <p:txBody>
          <a:bodyPr/>
          <a:lstStyle>
            <a:lvl1pPr marL="0" indent="0">
              <a:buNone/>
              <a:defRPr sz="4600"/>
            </a:lvl1pPr>
            <a:lvl2pPr marL="1508475" indent="0">
              <a:buNone/>
              <a:defRPr sz="4000"/>
            </a:lvl2pPr>
            <a:lvl3pPr marL="3016950" indent="0">
              <a:buNone/>
              <a:defRPr sz="3300"/>
            </a:lvl3pPr>
            <a:lvl4pPr marL="4525425" indent="0">
              <a:buNone/>
              <a:defRPr sz="3000"/>
            </a:lvl4pPr>
            <a:lvl5pPr marL="6033900" indent="0">
              <a:buNone/>
              <a:defRPr sz="3000"/>
            </a:lvl5pPr>
            <a:lvl6pPr marL="7542375" indent="0">
              <a:buNone/>
              <a:defRPr sz="3000"/>
            </a:lvl6pPr>
            <a:lvl7pPr marL="9050850" indent="0">
              <a:buNone/>
              <a:defRPr sz="3000"/>
            </a:lvl7pPr>
            <a:lvl8pPr marL="10559325" indent="0">
              <a:buNone/>
              <a:defRPr sz="3000"/>
            </a:lvl8pPr>
            <a:lvl9pPr marL="12067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7" y="14561820"/>
            <a:ext cx="19202400" cy="1719105"/>
          </a:xfrm>
        </p:spPr>
        <p:txBody>
          <a:bodyPr anchor="b"/>
          <a:lstStyle>
            <a:lvl1pPr algn="l"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7" y="1858751"/>
            <a:ext cx="19202400" cy="12481560"/>
          </a:xfrm>
        </p:spPr>
        <p:txBody>
          <a:bodyPr/>
          <a:lstStyle>
            <a:lvl1pPr marL="0" indent="0">
              <a:buNone/>
              <a:defRPr sz="10600"/>
            </a:lvl1pPr>
            <a:lvl2pPr marL="1508475" indent="0">
              <a:buNone/>
              <a:defRPr sz="9200"/>
            </a:lvl2pPr>
            <a:lvl3pPr marL="3016950" indent="0">
              <a:buNone/>
              <a:defRPr sz="7900"/>
            </a:lvl3pPr>
            <a:lvl4pPr marL="4525425" indent="0">
              <a:buNone/>
              <a:defRPr sz="6600"/>
            </a:lvl4pPr>
            <a:lvl5pPr marL="6033900" indent="0">
              <a:buNone/>
              <a:defRPr sz="6600"/>
            </a:lvl5pPr>
            <a:lvl6pPr marL="7542375" indent="0">
              <a:buNone/>
              <a:defRPr sz="6600"/>
            </a:lvl6pPr>
            <a:lvl7pPr marL="9050850" indent="0">
              <a:buNone/>
              <a:defRPr sz="6600"/>
            </a:lvl7pPr>
            <a:lvl8pPr marL="10559325" indent="0">
              <a:buNone/>
              <a:defRPr sz="6600"/>
            </a:lvl8pPr>
            <a:lvl9pPr marL="12067800" indent="0">
              <a:buNone/>
              <a:defRPr sz="6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7" y="16280925"/>
            <a:ext cx="19202400" cy="2441415"/>
          </a:xfrm>
        </p:spPr>
        <p:txBody>
          <a:bodyPr/>
          <a:lstStyle>
            <a:lvl1pPr marL="0" indent="0">
              <a:buNone/>
              <a:defRPr sz="4600"/>
            </a:lvl1pPr>
            <a:lvl2pPr marL="1508475" indent="0">
              <a:buNone/>
              <a:defRPr sz="4000"/>
            </a:lvl2pPr>
            <a:lvl3pPr marL="3016950" indent="0">
              <a:buNone/>
              <a:defRPr sz="3300"/>
            </a:lvl3pPr>
            <a:lvl4pPr marL="4525425" indent="0">
              <a:buNone/>
              <a:defRPr sz="3000"/>
            </a:lvl4pPr>
            <a:lvl5pPr marL="6033900" indent="0">
              <a:buNone/>
              <a:defRPr sz="3000"/>
            </a:lvl5pPr>
            <a:lvl6pPr marL="7542375" indent="0">
              <a:buNone/>
              <a:defRPr sz="3000"/>
            </a:lvl6pPr>
            <a:lvl7pPr marL="9050850" indent="0">
              <a:buNone/>
              <a:defRPr sz="3000"/>
            </a:lvl7pPr>
            <a:lvl8pPr marL="10559325" indent="0">
              <a:buNone/>
              <a:defRPr sz="3000"/>
            </a:lvl8pPr>
            <a:lvl9pPr marL="12067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833068"/>
            <a:ext cx="28803600" cy="3467100"/>
          </a:xfrm>
          <a:prstGeom prst="rect">
            <a:avLst/>
          </a:prstGeom>
        </p:spPr>
        <p:txBody>
          <a:bodyPr vert="horz" lIns="301695" tIns="150848" rIns="301695" bIns="1508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4853943"/>
            <a:ext cx="28803600" cy="13728754"/>
          </a:xfrm>
          <a:prstGeom prst="rect">
            <a:avLst/>
          </a:prstGeom>
        </p:spPr>
        <p:txBody>
          <a:bodyPr vert="horz" lIns="301695" tIns="150848" rIns="301695" bIns="1508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19280930"/>
            <a:ext cx="7467600" cy="1107546"/>
          </a:xfrm>
          <a:prstGeom prst="rect">
            <a:avLst/>
          </a:prstGeom>
        </p:spPr>
        <p:txBody>
          <a:bodyPr vert="horz" lIns="301695" tIns="150848" rIns="301695" bIns="150848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B6D8-0A64-3942-9D8A-6900A30B1EAC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19280930"/>
            <a:ext cx="10134600" cy="1107546"/>
          </a:xfrm>
          <a:prstGeom prst="rect">
            <a:avLst/>
          </a:prstGeom>
        </p:spPr>
        <p:txBody>
          <a:bodyPr vert="horz" lIns="301695" tIns="150848" rIns="301695" bIns="150848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19280930"/>
            <a:ext cx="7467600" cy="1107546"/>
          </a:xfrm>
          <a:prstGeom prst="rect">
            <a:avLst/>
          </a:prstGeom>
        </p:spPr>
        <p:txBody>
          <a:bodyPr vert="horz" lIns="301695" tIns="150848" rIns="301695" bIns="150848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8475" rtl="0" eaLnBrk="1" latinLnBrk="0" hangingPunct="1">
        <a:spcBef>
          <a:spcPct val="0"/>
        </a:spcBef>
        <a:buNone/>
        <a:defRPr sz="1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357" indent="-1131357" algn="l" defTabSz="1508475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451272" indent="-942797" algn="l" defTabSz="1508475" rtl="0" eaLnBrk="1" latinLnBrk="0" hangingPunct="1">
        <a:spcBef>
          <a:spcPct val="20000"/>
        </a:spcBef>
        <a:buFont typeface="Arial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3771188" indent="-754238" algn="l" defTabSz="1508475" rtl="0" eaLnBrk="1" latinLnBrk="0" hangingPunct="1">
        <a:spcBef>
          <a:spcPct val="20000"/>
        </a:spcBef>
        <a:buFont typeface="Arial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5279662" indent="-754238" algn="l" defTabSz="1508475" rtl="0" eaLnBrk="1" latinLnBrk="0" hangingPunct="1">
        <a:spcBef>
          <a:spcPct val="20000"/>
        </a:spcBef>
        <a:buFont typeface="Arial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88138" indent="-754238" algn="l" defTabSz="1508475" rtl="0" eaLnBrk="1" latinLnBrk="0" hangingPunct="1">
        <a:spcBef>
          <a:spcPct val="20000"/>
        </a:spcBef>
        <a:buFont typeface="Arial"/>
        <a:buChar char="»"/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296612" indent="-754238" algn="l" defTabSz="1508475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805088" indent="-754238" algn="l" defTabSz="1508475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313562" indent="-754238" algn="l" defTabSz="1508475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22038" indent="-754238" algn="l" defTabSz="1508475" rtl="0" eaLnBrk="1" latinLnBrk="0" hangingPunct="1">
        <a:spcBef>
          <a:spcPct val="20000"/>
        </a:spcBef>
        <a:buFont typeface="Arial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508475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3016950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525425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033900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542375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9050850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559325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7800" algn="l" defTabSz="150847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0592" y="1069307"/>
            <a:ext cx="5555031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600" b="1" i="1" dirty="0">
                <a:solidFill>
                  <a:srgbClr val="0A2455"/>
                </a:solidFill>
                <a:latin typeface="Apple Chancery"/>
                <a:cs typeface="Apple Chancery"/>
              </a:rPr>
              <a:t>www.isip.piconepress.com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8918" y="195889"/>
            <a:ext cx="14063988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5200" b="1" i="1" dirty="0">
                <a:solidFill>
                  <a:srgbClr val="0A2455"/>
                </a:solidFill>
                <a:latin typeface="Apple Chancery"/>
                <a:cs typeface="Apple Chancery"/>
              </a:rPr>
              <a:t>Institute for Signal and Information Processing</a:t>
            </a:r>
            <a:endParaRPr lang="en-US" sz="52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812" y="233761"/>
            <a:ext cx="10565825" cy="14246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300413" y="1462889"/>
            <a:ext cx="5555031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600" b="1" i="1" dirty="0">
                <a:solidFill>
                  <a:srgbClr val="0A2455"/>
                </a:solidFill>
                <a:latin typeface="Apple Chancery"/>
                <a:cs typeface="Apple Chancery"/>
              </a:rPr>
              <a:t>www.nedcdata.org</a:t>
            </a:r>
            <a:endParaRPr lang="en-US" sz="36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pic>
        <p:nvPicPr>
          <p:cNvPr id="22" name="Picture 21" descr="Screen Shot 2014-08-03 at 11.2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9" y="7920877"/>
            <a:ext cx="5095211" cy="3823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75" y="260602"/>
            <a:ext cx="1410376" cy="1362295"/>
          </a:xfrm>
          <a:prstGeom prst="rect">
            <a:avLst/>
          </a:prstGeom>
        </p:spPr>
      </p:pic>
      <p:pic>
        <p:nvPicPr>
          <p:cNvPr id="3" name="Picture 2" descr="foo_Page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" y="13498863"/>
            <a:ext cx="5163010" cy="6858000"/>
          </a:xfrm>
          <a:prstGeom prst="rect">
            <a:avLst/>
          </a:prstGeom>
        </p:spPr>
      </p:pic>
      <p:pic>
        <p:nvPicPr>
          <p:cNvPr id="4" name="Picture 3" descr="foo_Page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31" y="13498863"/>
            <a:ext cx="5163010" cy="6858000"/>
          </a:xfrm>
          <a:prstGeom prst="rect">
            <a:avLst/>
          </a:prstGeom>
        </p:spPr>
      </p:pic>
      <p:pic>
        <p:nvPicPr>
          <p:cNvPr id="5" name="Picture 4" descr="foo_Page_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89" y="13498863"/>
            <a:ext cx="5163010" cy="6858000"/>
          </a:xfrm>
          <a:prstGeom prst="rect">
            <a:avLst/>
          </a:prstGeom>
        </p:spPr>
      </p:pic>
      <p:pic>
        <p:nvPicPr>
          <p:cNvPr id="7" name="Picture 6" descr="paper_v33_Page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9" y="6359045"/>
            <a:ext cx="5299364" cy="6858000"/>
          </a:xfrm>
          <a:prstGeom prst="rect">
            <a:avLst/>
          </a:prstGeom>
        </p:spPr>
      </p:pic>
      <p:pic>
        <p:nvPicPr>
          <p:cNvPr id="9" name="Picture 8" descr="paper_v33_Page_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65" y="6359045"/>
            <a:ext cx="5299364" cy="6858000"/>
          </a:xfrm>
          <a:prstGeom prst="rect">
            <a:avLst/>
          </a:prstGeom>
        </p:spPr>
      </p:pic>
      <p:pic>
        <p:nvPicPr>
          <p:cNvPr id="11" name="Picture 10" descr="Screen Shot 2014-08-04 at 2.05.2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" y="2589789"/>
            <a:ext cx="5286194" cy="3967963"/>
          </a:xfrm>
          <a:prstGeom prst="rect">
            <a:avLst/>
          </a:prstGeom>
        </p:spPr>
      </p:pic>
      <p:pic>
        <p:nvPicPr>
          <p:cNvPr id="12" name="Picture 11" descr="Screen Shot 2014-08-04 at 2.05.39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3" y="2674459"/>
            <a:ext cx="5021473" cy="3769256"/>
          </a:xfrm>
          <a:prstGeom prst="rect">
            <a:avLst/>
          </a:prstGeom>
        </p:spPr>
      </p:pic>
      <p:pic>
        <p:nvPicPr>
          <p:cNvPr id="13" name="Picture 12" descr="Screen Shot 2014-08-04 at 2.11.30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33" y="2709474"/>
            <a:ext cx="4691048" cy="37673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002000" y="339982"/>
            <a:ext cx="0" cy="20143886"/>
          </a:xfrm>
          <a:prstGeom prst="line">
            <a:avLst/>
          </a:prstGeom>
          <a:ln w="127000">
            <a:gradFill flip="none" rotWithShape="1">
              <a:gsLst>
                <a:gs pos="0">
                  <a:srgbClr val="0A2455"/>
                </a:gs>
                <a:gs pos="100000">
                  <a:srgbClr val="FFFFFF">
                    <a:alpha val="50000"/>
                  </a:srgbClr>
                </a:gs>
              </a:gsLst>
              <a:path path="rect">
                <a:fillToRect l="100000" b="100000"/>
              </a:path>
              <a:tileRect t="-100000" r="-100000"/>
            </a:gradFill>
          </a:ln>
          <a:effectLst>
            <a:outerShdw blurRad="254000" dist="1524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935" y="152961"/>
            <a:ext cx="31656130" cy="20496679"/>
          </a:xfrm>
          <a:prstGeom prst="rect">
            <a:avLst/>
          </a:prstGeom>
          <a:noFill/>
          <a:ln w="12700">
            <a:solidFill>
              <a:srgbClr val="0A2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001" tIns="33001" rIns="66001" bIns="33001" rtlCol="0" anchor="ctr"/>
          <a:lstStyle/>
          <a:p>
            <a:pPr algn="ctr"/>
            <a:endParaRPr lang="en-US"/>
          </a:p>
        </p:txBody>
      </p:sp>
      <p:pic>
        <p:nvPicPr>
          <p:cNvPr id="24" name="Picture 23" descr="fo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661" y="2709474"/>
            <a:ext cx="8288994" cy="8678772"/>
          </a:xfrm>
          <a:prstGeom prst="rect">
            <a:avLst/>
          </a:prstGeom>
        </p:spPr>
      </p:pic>
      <p:pic>
        <p:nvPicPr>
          <p:cNvPr id="26" name="Picture 25" descr="foo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506" y="2709474"/>
            <a:ext cx="6268491" cy="855763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16538063" y="16520575"/>
            <a:ext cx="6406600" cy="3836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7721" y="11616165"/>
            <a:ext cx="7803603" cy="8740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fo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508" y="11611992"/>
            <a:ext cx="6788368" cy="44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23</cp:revision>
  <dcterms:created xsi:type="dcterms:W3CDTF">2014-08-04T02:14:24Z</dcterms:created>
  <dcterms:modified xsi:type="dcterms:W3CDTF">2014-08-04T06:31:18Z</dcterms:modified>
</cp:coreProperties>
</file>