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1F73C-D516-4A52-88FD-F5806376B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A0F3E-6195-4F88-AED5-C8F234F34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FE49E-3D99-4894-8B2D-EC592D9A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7A7E-2F38-4DE6-B55E-80FC95FBEE9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390D1-0C5E-4F03-B783-4B219917F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B7D5D-CE1E-4EE8-A878-7640B8CB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A7E-B462-49F7-9D2F-F48A2ECE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6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1609-DB17-4071-8731-94353B97B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7FAC9-0AFF-48E4-9997-C5F76ADA9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C8DB1-93E7-4AF8-99A2-2D9BF42D2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7A7E-2F38-4DE6-B55E-80FC95FBEE9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EEF88-D982-4407-B71F-A6FD817E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17F8D-A73B-42E0-8DFF-33C3234B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A7E-B462-49F7-9D2F-F48A2ECE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4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79EF1-ACCD-497A-AAFC-797CB16F7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2ACD3-2FAE-4411-A2A0-9196E7BB4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90346-EB0C-45A6-996E-92CB417D9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7A7E-2F38-4DE6-B55E-80FC95FBEE9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17170-54F7-4724-B430-9A682D525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A6325-DAC7-46C5-AE81-B29C67031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A7E-B462-49F7-9D2F-F48A2ECE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1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C60C1-58CC-4CD1-A688-49F445AEB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3A3B4-FBBF-4B38-8CBD-457B85169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FACF4-7085-4FA6-A6D4-AAEE16629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7A7E-2F38-4DE6-B55E-80FC95FBEE9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0D2AC-7706-4578-955F-DAF62FA2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8BD9F-0BB4-40A1-A89E-EAA6AEB5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A7E-B462-49F7-9D2F-F48A2ECE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5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038BD-790D-4120-B385-744951D2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1C51F-56FE-4634-BD52-E6C1BBE5B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A0139-2FCB-41C3-BA24-34217EB7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7A7E-2F38-4DE6-B55E-80FC95FBEE9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E1891-B694-4E48-9509-9B55CA23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A9BA7-BB9B-433F-89C0-1A8912F8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A7E-B462-49F7-9D2F-F48A2ECE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5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327EA-376D-4380-BCDB-50436F78F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9F95-8261-4817-A457-DBE177A2A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A29DA-1F63-4FBE-BD53-328D72B91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19265-627C-4157-AE16-F96D5A55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7A7E-2F38-4DE6-B55E-80FC95FBEE9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09888-7E91-4098-AE02-3B51BDD2B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FF410-1E3B-4251-A1D8-2B2B727F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A7E-B462-49F7-9D2F-F48A2ECE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0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6EA1-80ED-4BB7-A017-26EA25BC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11703-49F2-42A1-B172-C2B331DF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D8B612-64B1-4E88-A798-AC294F050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AFE8B-C6CC-492C-B26F-E1C3D375F3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610B6-BC36-4763-B8AF-345D78621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BD6D35-98AB-4DE8-B511-E04D17AD9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7A7E-2F38-4DE6-B55E-80FC95FBEE9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436767-3043-49C6-9829-B59B34D27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46E34F-343E-4920-BBC4-D2BC11C6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A7E-B462-49F7-9D2F-F48A2ECE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4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ADDF8-AFEC-4746-82C7-3F1CB5802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26E281-FF91-404A-B6EB-1B598C8A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7A7E-2F38-4DE6-B55E-80FC95FBEE9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3D055-35F0-4FA7-9026-36015253F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F9226-539A-43DA-BCE0-2ED0AA967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A7E-B462-49F7-9D2F-F48A2ECE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9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AB16A-A5A6-4A4A-92A4-2742CB1E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7A7E-2F38-4DE6-B55E-80FC95FBEE9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2803E-0D02-4B2A-A46C-E09096C5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3B623-C443-4554-BB49-8CAD61C0C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A7E-B462-49F7-9D2F-F48A2ECE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1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59B09-231A-4957-AEF5-F89CE147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5B6D4-2E46-4405-AA92-F202B8B3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8166D-0A11-45BA-95B9-217C04639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DBACC-89D2-49F7-AAAA-256E572ED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7A7E-2F38-4DE6-B55E-80FC95FBEE9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20A63-55BD-4523-96F7-E51D2470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CA1CF-3A85-4D79-B618-1F89D1F1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A7E-B462-49F7-9D2F-F48A2ECE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1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0087B-A668-4AB4-8117-A58DF20F8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56C977-B694-4342-AF83-3698C4B7F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70873-08B9-4EC7-836F-9A19A95B3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6A3C7-2DFE-48D2-8D17-A9E03A646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7A7E-2F38-4DE6-B55E-80FC95FBEE9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20E08-C04A-4EFE-BA82-B89D95494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B7822-5E4D-44C2-BF65-F830059B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AA7E-B462-49F7-9D2F-F48A2ECE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3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E7841C-1582-44AA-9DC2-5E47A3BC5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C4C3E-6734-4839-947D-0F5CC683C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06502-E8C2-4E0A-9313-BF6EE19FB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07A7E-2F38-4DE6-B55E-80FC95FBEE9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D96CD-1C11-4259-BD56-E54698B5B3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799C-C70C-4156-84CC-65C0BED01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AA7E-B462-49F7-9D2F-F48A2ECE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8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013558-24FE-48E8-8F87-EC670DDC1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15" y="3152775"/>
            <a:ext cx="6053687" cy="3506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Dave\Documents\MyOldDellDocuments\DaveDocs on Dbj\Graduate School\Temple MS in Statistics\Picone Lab (Grad School)\Interface With Finance\My Papers\CNN So Far\bank_failures_by_year.jpg">
            <a:extLst>
              <a:ext uri="{FF2B5EF4-FFF2-40B4-BE49-F238E27FC236}">
                <a16:creationId xmlns:a16="http://schemas.microsoft.com/office/drawing/2014/main" id="{7D362E37-8C76-481E-8AAB-D27136F27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991" y="3180043"/>
            <a:ext cx="5519009" cy="3478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230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Jakielaszek</dc:creator>
  <cp:lastModifiedBy>Luke Jakielaszek</cp:lastModifiedBy>
  <cp:revision>1</cp:revision>
  <dcterms:created xsi:type="dcterms:W3CDTF">2019-03-09T19:03:42Z</dcterms:created>
  <dcterms:modified xsi:type="dcterms:W3CDTF">2019-03-09T19:07:40Z</dcterms:modified>
</cp:coreProperties>
</file>