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50" d="100"/>
          <a:sy n="50" d="100"/>
        </p:scale>
        <p:origin x="1037" y="8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3543-0D54-43AC-9B9F-288316584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FCDA1-11C3-4BA8-A0FC-68191D14D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6B90E-E5D8-41FB-8D4D-2D59FFE0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32D0F-ED3F-449A-B540-23DCB19DF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9CBE-4FBD-4907-B9B9-AC39056F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8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0B28-035F-4881-B2B3-B24B943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0C9514-3C4E-42BE-BFFA-73B011BD8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54D39-4623-4A16-BA04-71971147E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CD740-AECD-420C-8C09-97B48C2C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AFAC0-0942-4217-9A12-A3F5FC06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BEA75-AC49-46EE-8FD9-54025E3010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D5BFD-ACBF-42ED-B434-109D6810F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E4F7A-8458-402F-96C4-4FEDBF480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29AC-5467-4CA5-932A-858E1803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7B78-A7B9-4228-8C65-C7DDDB0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4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4CA1-04A6-42F2-8448-80FF8410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6E7FB-80BF-4DC5-A193-8DB5FBA4C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F4FE3-C647-49D5-88A5-FBD9F7898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F94EF-1CD7-4805-87D6-E7CCC7DD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08FDF-4A8D-4283-9943-026A5B0A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1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1E685-6B82-4899-95E0-173416F8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CD2FF-9371-4963-9486-A633A761F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85DBE-B49E-40AD-B608-24AFB1EE3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B359C-0DCC-4FD3-8C22-2AC97B59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EBBD9-D45A-4D9D-9EFE-B2F04F18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3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7066-9ACF-4126-B83A-B461B3120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0964-B513-43AB-B396-73157790A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A2932-2516-4D94-BE5B-65658200F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74A0E-AD87-4989-81AB-2E88CBB9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0C4831-63C8-43D0-AAEF-0B147018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64559-FE1D-4F4A-886C-EB5F4B887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0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67E25-6BFC-4035-8B02-FF7F73FB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0E1BE-E601-4DFE-A300-80AA26E3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8B6F5-8528-40F6-98FE-C9F12DC5A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963B5C-5BDA-4E61-A164-5E52BEFF64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8D224-77AE-4CEC-8D03-8410ED947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FB3C0-E5BE-434D-9670-8AE8081E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94999E-C8B5-4B7F-ACD8-66D15D0D7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FC3D6-68EE-4E69-810A-026BD4E5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4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4154-3C8F-4400-9640-919F33BE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CF658-7167-48E5-B76A-97FF5725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D53FE-1522-44C7-9E4E-C12BDE2B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57D8F-FD2B-4BD7-8A1D-F7B1F07C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2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D3608-2341-4241-B625-E4C702DD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83879C-875F-4875-8D4B-AF170215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D404-0B3A-4B43-915F-9EA53460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CD667-7494-49C0-AF3B-9A726EDC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63760-34E5-4095-A3CF-ED78DAAD2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21ED7-F39B-4614-8A05-22BAC530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2EB6D-DAC6-4D11-8D5E-37E56B19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6098-A17D-4B0B-8976-A123B812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D90CA-8EF4-46CE-BB50-5835B0F6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1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F956-1AB9-4626-8B62-E42944AC9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9595B5-B797-4786-A172-D7ADC789A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421A6-BCB2-4A74-8A02-2CF6ABCF0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9AD65-3E8E-489B-9970-FA7969B5C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36096-B1C6-4176-91E2-A35C4CA4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453C4-E554-4339-914D-C7FA391F5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5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00AD4-A3E3-4E08-A03A-2EE70138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0AF2C-2568-4927-8A96-4F2F17A16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FDE64-B370-48AD-839B-F3D1B64E0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12258-BC1C-452C-9372-BC2749303054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175F-F68B-429F-ACF4-35B464929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7606-30B3-4AC1-B71B-2FDE2189D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79615-A181-4DF5-AD82-30EB8C4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1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60C0F-3F9E-4C3C-ADAC-E38C10687E9C}"/>
              </a:ext>
            </a:extLst>
          </p:cNvPr>
          <p:cNvGrpSpPr/>
          <p:nvPr/>
        </p:nvGrpSpPr>
        <p:grpSpPr>
          <a:xfrm>
            <a:off x="-2762062" y="2770036"/>
            <a:ext cx="19235012" cy="1316165"/>
            <a:chOff x="-2762062" y="2770036"/>
            <a:chExt cx="19235012" cy="13161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6C88A54-E141-49B2-BE50-ABAE15FE09BE}"/>
                </a:ext>
              </a:extLst>
            </p:cNvPr>
            <p:cNvGrpSpPr/>
            <p:nvPr/>
          </p:nvGrpSpPr>
          <p:grpSpPr>
            <a:xfrm>
              <a:off x="-791156" y="2772585"/>
              <a:ext cx="15303409" cy="1313616"/>
              <a:chOff x="-791156" y="2772585"/>
              <a:chExt cx="15303409" cy="131361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1F5ACC2-02C9-4D43-B3A8-8A2E040B702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791156" y="2772585"/>
                <a:ext cx="13332503" cy="1313616"/>
                <a:chOff x="-31468103" y="2271567"/>
                <a:chExt cx="46549847" cy="4586433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C1B84940-D6D4-4C33-83E4-D921FC6C06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2825" y="2283696"/>
                  <a:ext cx="7908919" cy="4574304"/>
                </a:xfrm>
                <a:prstGeom prst="rect">
                  <a:avLst/>
                </a:prstGeom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04E4A7C-C2C7-4DAA-B883-8C8F01EC391A}"/>
                    </a:ext>
                  </a:extLst>
                </p:cNvPr>
                <p:cNvGrpSpPr/>
                <p:nvPr/>
              </p:nvGrpSpPr>
              <p:grpSpPr>
                <a:xfrm>
                  <a:off x="-31468103" y="2271567"/>
                  <a:ext cx="38640928" cy="4579216"/>
                  <a:chOff x="-31468103" y="2271567"/>
                  <a:chExt cx="38640930" cy="4579216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5AB9DA9-DFDB-4C87-B622-E8202349001B}"/>
                      </a:ext>
                    </a:extLst>
                  </p:cNvPr>
                  <p:cNvGrpSpPr/>
                  <p:nvPr/>
                </p:nvGrpSpPr>
                <p:grpSpPr>
                  <a:xfrm>
                    <a:off x="-31468103" y="2271567"/>
                    <a:ext cx="32240130" cy="4577839"/>
                    <a:chOff x="-19257053" y="2283544"/>
                    <a:chExt cx="32240130" cy="4577839"/>
                  </a:xfrm>
                </p:grpSpPr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630AD6B3-D213-4FB1-AE27-0C4BEF90C9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9257053" y="2283544"/>
                      <a:ext cx="25353053" cy="4574456"/>
                      <a:chOff x="-11948394" y="2283544"/>
                      <a:chExt cx="25353053" cy="4574456"/>
                    </a:xfrm>
                  </p:grpSpPr>
                  <p:grpSp>
                    <p:nvGrpSpPr>
                      <p:cNvPr id="22" name="Group 21">
                        <a:extLst>
                          <a:ext uri="{FF2B5EF4-FFF2-40B4-BE49-F238E27FC236}">
                            <a16:creationId xmlns:a16="http://schemas.microsoft.com/office/drawing/2014/main" id="{94D3C2C7-1E20-4186-A0A3-D98326CE41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2559743" y="2283544"/>
                        <a:ext cx="15964402" cy="4572000"/>
                        <a:chOff x="-2559743" y="2283544"/>
                        <a:chExt cx="15964402" cy="4572000"/>
                      </a:xfrm>
                    </p:grpSpPr>
                    <p:pic>
                      <p:nvPicPr>
                        <p:cNvPr id="16" name="Picture 15">
                          <a:extLst>
                            <a:ext uri="{FF2B5EF4-FFF2-40B4-BE49-F238E27FC236}">
                              <a16:creationId xmlns:a16="http://schemas.microsoft.com/office/drawing/2014/main" id="{B022D83D-B9C1-41CE-8069-40DEDB271C0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2559743" y="2295143"/>
                          <a:ext cx="7488740" cy="456040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" name="Picture 18">
                          <a:extLst>
                            <a:ext uri="{FF2B5EF4-FFF2-40B4-BE49-F238E27FC236}">
                              <a16:creationId xmlns:a16="http://schemas.microsoft.com/office/drawing/2014/main" id="{F4071FDC-5487-4403-8092-92B8046E0B2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4260659" y="2283544"/>
                          <a:ext cx="9144000" cy="4572000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122BBEEE-2C1D-4275-9F10-F6475F050F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1948394" y="2295524"/>
                        <a:ext cx="10403635" cy="4562476"/>
                        <a:chOff x="0" y="2295524"/>
                        <a:chExt cx="10403635" cy="4562476"/>
                      </a:xfrm>
                    </p:grpSpPr>
                    <p:pic>
                      <p:nvPicPr>
                        <p:cNvPr id="5" name="Picture 4">
                          <a:extLst>
                            <a:ext uri="{FF2B5EF4-FFF2-40B4-BE49-F238E27FC236}">
                              <a16:creationId xmlns:a16="http://schemas.microsoft.com/office/drawing/2014/main" id="{AB62E672-D9CA-41D8-8E79-5F1FD4FC1FC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0" y="2295524"/>
                          <a:ext cx="3583233" cy="4562475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" name="Picture 6">
                          <a:extLst>
                            <a:ext uri="{FF2B5EF4-FFF2-40B4-BE49-F238E27FC236}">
                              <a16:creationId xmlns:a16="http://schemas.microsoft.com/office/drawing/2014/main" id="{67037DAB-63B3-4DF4-81AF-09E5A43562F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583233" y="2295524"/>
                          <a:ext cx="6820402" cy="4562476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pic>
                  <p:nvPicPr>
                    <p:cNvPr id="27" name="Picture 26">
                      <a:extLst>
                        <a:ext uri="{FF2B5EF4-FFF2-40B4-BE49-F238E27FC236}">
                          <a16:creationId xmlns:a16="http://schemas.microsoft.com/office/drawing/2014/main" id="{6EFFE9C1-DDFC-4945-BC88-B2C4F2FF9E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6000" y="2292138"/>
                      <a:ext cx="6887077" cy="456924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3" name="Picture 2">
                    <a:extLst>
                      <a:ext uri="{FF2B5EF4-FFF2-40B4-BE49-F238E27FC236}">
                        <a16:creationId xmlns:a16="http://schemas.microsoft.com/office/drawing/2014/main" id="{8E6B2105-D1BE-4942-A851-E76045CF17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72027" y="2278783"/>
                    <a:ext cx="6400800" cy="45720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DFD2641-24D7-47C7-A71A-D1F04E466A7C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41347" y="2772978"/>
                <a:ext cx="1970906" cy="130909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A07328-5669-45F1-917D-7AFA543EF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254" y="2770036"/>
              <a:ext cx="1960696" cy="1312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9D54C9B-56B2-49F5-A366-7EA269816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2062" y="2770036"/>
              <a:ext cx="1968048" cy="1312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5080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Jakielaszek</dc:creator>
  <cp:lastModifiedBy>Luke Jakielaszek</cp:lastModifiedBy>
  <cp:revision>8</cp:revision>
  <dcterms:created xsi:type="dcterms:W3CDTF">2018-05-15T18:20:31Z</dcterms:created>
  <dcterms:modified xsi:type="dcterms:W3CDTF">2018-05-16T19:24:05Z</dcterms:modified>
</cp:coreProperties>
</file>