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66993-166C-4B0E-AB6E-E37E3429AD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CAC49E-073E-4F38-B0A3-0E8B27F635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319782-2606-4B96-959A-D931CCD4C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C5E2E-2A6A-4E5B-B304-84E0F2460F0C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4FD3E5-3432-4B61-94BF-18F600451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A6E80B-77A9-46D9-BF8C-2E924BF35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EA7ED-A60F-4462-A9AC-D4AF9D6EB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44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59C42-5A63-4F3C-B5C6-A60F91DB9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D0D9E8-0EA7-4320-BB31-1A390C08AE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4B70EB-59F3-411F-B53A-8162FB455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C5E2E-2A6A-4E5B-B304-84E0F2460F0C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A4D944-9A42-44CB-A61E-D52BC3A3F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ADA1FA-E642-48B4-9508-5B4596E09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EA7ED-A60F-4462-A9AC-D4AF9D6EB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123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F15256-9BE8-4FD1-95B5-D1142E3A54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CE23C5-EF73-4490-A239-D46186715E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157D4B-EFBA-4A9A-B686-4486C0CE8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C5E2E-2A6A-4E5B-B304-84E0F2460F0C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1D7F9D-DAED-473D-8543-A31CE6322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29BCB-F28D-44AF-B66A-04B61F245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EA7ED-A60F-4462-A9AC-D4AF9D6EB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302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9A05D-582B-4BE6-9F35-89151A674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862232-F231-4C79-B4DC-3EABA55F97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335BD6-EE65-47B3-8423-98F957C16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C5E2E-2A6A-4E5B-B304-84E0F2460F0C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6FC717-E354-47EF-8B17-5139DC0BB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3EEE08-B0D7-4472-A425-7E681ED45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EA7ED-A60F-4462-A9AC-D4AF9D6EB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44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DD275-5772-4B3C-A296-F2DC07089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B685F2-DECD-4DEA-8DAF-A032364FF2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C7EFE2-08E1-4AF4-8442-518E9564A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C5E2E-2A6A-4E5B-B304-84E0F2460F0C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CBE52C-4EF2-401F-A7F8-E2E03CD83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6BB9C7-0198-43D2-80AC-52F4E6E4A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EA7ED-A60F-4462-A9AC-D4AF9D6EB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902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2790C-668F-48EB-9DEC-3B2412B6D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0B9AD6-53D1-4AED-9A3F-FF6A0E3FB1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C49355-F30E-419D-91BF-69579B1596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C76201-9D3B-43C9-B783-446BEC3E1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C5E2E-2A6A-4E5B-B304-84E0F2460F0C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2C1C90-BC6F-4D7E-8D9B-D4962DA75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1FA999-CFE2-44D9-9B24-AE89A9E90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EA7ED-A60F-4462-A9AC-D4AF9D6EB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956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466F3-E9EA-4414-A686-7B0E9E08F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FF3EBD-A73B-4C0E-99BD-51E8EAD76A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C96059-B0F9-4485-89DF-947A73C9FA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F25804-07C1-45AD-9C46-946EBA56E3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BF7C75-1A51-4F90-BF3E-BF6970E54F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522B2F-CB0F-4B5B-BA26-EB2A1BD4D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C5E2E-2A6A-4E5B-B304-84E0F2460F0C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80E90F-8686-4558-B913-DE9EE89CB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09B1A7-1953-4382-8DCF-AF03C08D9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EA7ED-A60F-4462-A9AC-D4AF9D6EB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236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B23AE-3543-42A7-9DF4-04A5193AC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7576EA-9E8C-44F4-A832-1674F3E01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C5E2E-2A6A-4E5B-B304-84E0F2460F0C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9C977C-D45C-4172-942C-B8ACDB2F3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E13714-A6A0-44D7-9A67-A7208F22D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EA7ED-A60F-4462-A9AC-D4AF9D6EB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176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B4EEED-C988-47B8-8E8C-954C9972B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C5E2E-2A6A-4E5B-B304-84E0F2460F0C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EFE86E-0754-47DD-AC05-766C793F6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157173-63FF-4AF8-BFA6-30845FB5B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EA7ED-A60F-4462-A9AC-D4AF9D6EB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459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39150-E8BF-4155-A8FB-5AAC78B5B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D27D7-BC1B-4345-B443-C167F34F42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B36CAC-CB01-4301-B4C9-E347AC03E7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2AA754-F188-4382-BB99-F720FC476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C5E2E-2A6A-4E5B-B304-84E0F2460F0C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4F4BD3-438F-4DC3-A13F-0BE2C2204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F41360-C20B-469C-B7A9-32686591E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EA7ED-A60F-4462-A9AC-D4AF9D6EB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122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2201F-A9D6-4616-8B70-2FB8684F0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12C1CE-2241-4D4F-B434-BFE3212E27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EAACB3-B48C-4BE3-B83C-1730237F08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2DDE7A-1005-4ADF-8124-F06434A83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C5E2E-2A6A-4E5B-B304-84E0F2460F0C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465EBF-9A44-4690-8EAB-13AF47A49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968856-7FE3-47AE-A3D1-3F6A4CDCA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EA7ED-A60F-4462-A9AC-D4AF9D6EB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82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9CE446-BB9C-4D22-A3D6-623495817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0A9D4A-1A90-41F6-A57C-958EF45910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0F84D0-234C-41B0-A15C-424D3E54A6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C5E2E-2A6A-4E5B-B304-84E0F2460F0C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EDF2BF-C630-4EFB-8ACA-4540DCB338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319C9D-2241-468E-9F12-4BF0906D83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EA7ED-A60F-4462-A9AC-D4AF9D6EB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648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FF13C276-CD1C-45F6-9377-E4C0F0AFE42E}"/>
              </a:ext>
            </a:extLst>
          </p:cNvPr>
          <p:cNvGrpSpPr/>
          <p:nvPr/>
        </p:nvGrpSpPr>
        <p:grpSpPr>
          <a:xfrm>
            <a:off x="6978894" y="1655151"/>
            <a:ext cx="2355606" cy="2250831"/>
            <a:chOff x="3959469" y="1626576"/>
            <a:chExt cx="2355606" cy="2250831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8F795FEA-15DA-492B-AC79-30C0670FCACE}"/>
                </a:ext>
              </a:extLst>
            </p:cNvPr>
            <p:cNvSpPr/>
            <p:nvPr/>
          </p:nvSpPr>
          <p:spPr>
            <a:xfrm>
              <a:off x="3959469" y="1626576"/>
              <a:ext cx="2355606" cy="2250831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952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27D5915-E254-4B10-A63B-789B5179B430}"/>
                </a:ext>
              </a:extLst>
            </p:cNvPr>
            <p:cNvSpPr/>
            <p:nvPr/>
          </p:nvSpPr>
          <p:spPr>
            <a:xfrm>
              <a:off x="4403846" y="2542441"/>
              <a:ext cx="1466850" cy="4191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EEE32AA-25EF-4ACE-BE90-D7435F2B0B06}"/>
                </a:ext>
              </a:extLst>
            </p:cNvPr>
            <p:cNvSpPr/>
            <p:nvPr/>
          </p:nvSpPr>
          <p:spPr>
            <a:xfrm rot="5400000">
              <a:off x="4465758" y="2542441"/>
              <a:ext cx="1343025" cy="4191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8A10131-8FF9-4C16-B28B-3445333DF357}"/>
              </a:ext>
            </a:extLst>
          </p:cNvPr>
          <p:cNvGrpSpPr>
            <a:grpSpLocks noChangeAspect="1"/>
          </p:cNvGrpSpPr>
          <p:nvPr/>
        </p:nvGrpSpPr>
        <p:grpSpPr>
          <a:xfrm>
            <a:off x="1092444" y="1655151"/>
            <a:ext cx="2355606" cy="2250831"/>
            <a:chOff x="378069" y="2864827"/>
            <a:chExt cx="2355606" cy="2250831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21E82183-B29B-4117-9F91-28DEBBC9B574}"/>
                </a:ext>
              </a:extLst>
            </p:cNvPr>
            <p:cNvSpPr/>
            <p:nvPr/>
          </p:nvSpPr>
          <p:spPr>
            <a:xfrm>
              <a:off x="378069" y="2864827"/>
              <a:ext cx="2355606" cy="2250831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952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20E17C0-CF42-4131-949E-78B022AFB662}"/>
                </a:ext>
              </a:extLst>
            </p:cNvPr>
            <p:cNvSpPr/>
            <p:nvPr/>
          </p:nvSpPr>
          <p:spPr>
            <a:xfrm>
              <a:off x="822447" y="3780692"/>
              <a:ext cx="1466850" cy="4191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1978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Luke Jakielaszek</dc:creator>
  <cp:lastModifiedBy>Luke Jakielaszek</cp:lastModifiedBy>
  <cp:revision>3</cp:revision>
  <dcterms:created xsi:type="dcterms:W3CDTF">2018-05-18T15:50:14Z</dcterms:created>
  <dcterms:modified xsi:type="dcterms:W3CDTF">2018-05-18T15:51:35Z</dcterms:modified>
</cp:coreProperties>
</file>