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>
        <p:scale>
          <a:sx n="66" d="100"/>
          <a:sy n="66" d="100"/>
        </p:scale>
        <p:origin x="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C83A-811B-49D2-92D2-176CFED7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72D53-CFCC-4DF1-8824-BF49960E2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F48F-3D74-4789-8B90-BF7A1690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1883-206E-4413-9F62-071642FD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941D-2D7F-4815-B410-19B1EFCC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9E96-251E-4DF3-88DA-E166370E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EC67B-532C-45AF-BA64-B472340F2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3159-4074-48B3-B6F7-E2521900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4B3FA-133C-45B2-8A72-5C9EDFB2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0A8F-6FEC-48D4-8478-73B66249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9A144-E4D4-4B93-BE91-F8DCEAA0F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E28B3-679A-44CD-88BA-1A67A162B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C08EC-23B6-41C7-B983-94D6C8EF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88A28-2392-462E-B83D-5D32ACEB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43A39-8E22-43EE-8191-316AFC72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7142-2121-4BB7-B4D7-4FB26083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B4E6-39FE-4ED0-BA41-BA207B6A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3D32-0C00-48E0-8487-3CFC67CC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5FCC-45BC-4D84-8387-E645FC64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20905-9DF4-4FAD-8598-FACF1A1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206E-9DB7-4A52-9BCF-56D852E3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8DB9-ACC9-47F0-A261-F7B447953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A44C-A167-48A1-97FD-350D0856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45A4-9031-43C4-AB20-FA988B2F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6232-5B49-4C71-9DCA-789E7DF7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5474-8B9C-4B70-8769-F7AD39BC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707B-E1BC-4ED4-8ADB-47069418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2C8EC-C482-49D6-82E3-6BE178908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2E65B-C1D2-4C6B-918C-FE5A0D5E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A7470-9F98-463C-8731-C6FC9A48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D1262-C934-4E46-8D69-ACEC43DC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456B-AB76-4666-A276-8815FBC2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D82C-52D1-4BEF-9890-73F1F37A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26BB9-46CE-4854-804D-2E3FB494E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501B8-3487-42E3-9E87-A71B521AB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BA069-1F57-4952-A110-A6C9AB4BD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23BC-592F-45EA-A675-9F4A3CD9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E8587-F7A3-4655-850B-1EFA95AD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0B638-6D62-41F5-B0C6-0B841F56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A6A5-B9F8-46A6-84BE-379D6189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6D989-1889-4CA8-B981-39D3CA58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1CEB5-B506-45A5-AB4C-8AAE3D4C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3DFA-AF35-4CAE-8B46-537A552E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D9ED4-594D-4EF4-B3CC-15CDEDB3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A335A-B105-4EBA-AC00-8B687DB2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D076C-2BCA-43A2-B536-9921BCFC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5C20-E43D-4DBB-B0A6-0A0C0071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929-93BE-42A7-BC07-B8E9E1D6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A934-AAC6-4607-95D8-CC1C545B2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0B83-43B9-4EA8-9548-EC0B6378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AA2EA-D72E-4297-B51A-C476051D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C9469-69CE-40A8-BF0A-0E62D9B4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CA1E-EFA3-4471-AAC4-5A36FEC9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239C0-61E7-40CE-ACEB-EA645EE83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95E43-C4C8-495C-B960-494D7E179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15CAF-4800-4060-8B7E-12DCDD6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E550A-48D3-491C-A904-E6BFFA39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EB079-BA9D-4D41-82CA-27CBEE52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99D95-0207-4B6E-89A3-250A87C6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CC29-2A98-4C8D-BB4C-47766E2B8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F36E-92A3-4248-A54B-1458B0AE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C8595-B952-4DB3-AA00-AE0B5984E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DD991-ACFC-495F-B2E3-26B00CA91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BFB3CB7C-F94C-450F-A90C-AD5B5CDF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/>
        </p:blipFill>
        <p:spPr>
          <a:xfrm>
            <a:off x="0" y="2042"/>
            <a:ext cx="12192000" cy="68559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48" y="2410144"/>
            <a:ext cx="6629181" cy="2920453"/>
          </a:xfrm>
        </p:spPr>
        <p:txBody>
          <a:bodyPr anchor="b">
            <a:noAutofit/>
          </a:bodyPr>
          <a:lstStyle/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4400" b="1" dirty="0">
                <a:latin typeface="Arial Nova" panose="020B0504020202020204" pitchFamily="34" charset="0"/>
              </a:rPr>
              <a:t>NSF DPATH CCRI</a:t>
            </a:r>
            <a:br>
              <a:rPr lang="en-US" sz="4400" b="1" dirty="0">
                <a:latin typeface="Arial Nova" panose="020B0504020202020204" pitchFamily="34" charset="0"/>
              </a:rPr>
            </a:br>
            <a:r>
              <a:rPr lang="en-US" sz="4400" b="1" dirty="0">
                <a:latin typeface="Arial Nova" panose="020B0504020202020204" pitchFamily="34" charset="0"/>
              </a:rPr>
              <a:t>Community Research Consortium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0FEC2C7F-AA55-4BD6-879E-6DBF61222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3024" b="2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9" b="2"/>
          <a:stretch/>
        </p:blipFill>
        <p:spPr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-90246" y="3102472"/>
            <a:ext cx="8663567" cy="2920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Digitizing Pathology Together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6BE03-68CB-4178-BAF7-8040BB96A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4" y="3246123"/>
            <a:ext cx="900269" cy="900269"/>
          </a:xfrm>
          <a:prstGeom prst="rect">
            <a:avLst/>
          </a:prstGeom>
          <a:effectLst>
            <a:glow>
              <a:srgbClr val="C5D3ED">
                <a:alpha val="47000"/>
              </a:srgbClr>
            </a:glow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78162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4</cp:revision>
  <dcterms:created xsi:type="dcterms:W3CDTF">2020-04-30T04:50:05Z</dcterms:created>
  <dcterms:modified xsi:type="dcterms:W3CDTF">2020-04-30T06:18:33Z</dcterms:modified>
</cp:coreProperties>
</file>