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</p:sldIdLst>
  <p:sldSz cx="12192000" cy="624522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D445D"/>
    <a:srgbClr val="9177A8"/>
    <a:srgbClr val="7A38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66" autoAdjust="0"/>
    <p:restoredTop sz="94660"/>
  </p:normalViewPr>
  <p:slideViewPr>
    <p:cSldViewPr snapToGrid="0">
      <p:cViewPr varScale="1">
        <p:scale>
          <a:sx n="57" d="100"/>
          <a:sy n="57" d="100"/>
        </p:scale>
        <p:origin x="108" y="8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022078"/>
            <a:ext cx="9144000" cy="2174264"/>
          </a:xfrm>
        </p:spPr>
        <p:txBody>
          <a:bodyPr anchor="b"/>
          <a:lstStyle>
            <a:lvl1pPr algn="ctr">
              <a:defRPr sz="546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280189"/>
            <a:ext cx="9144000" cy="1507817"/>
          </a:xfrm>
        </p:spPr>
        <p:txBody>
          <a:bodyPr/>
          <a:lstStyle>
            <a:lvl1pPr marL="0" indent="0" algn="ctr">
              <a:buNone/>
              <a:defRPr sz="2185"/>
            </a:lvl1pPr>
            <a:lvl2pPr marL="416326" indent="0" algn="ctr">
              <a:buNone/>
              <a:defRPr sz="1821"/>
            </a:lvl2pPr>
            <a:lvl3pPr marL="832653" indent="0" algn="ctr">
              <a:buNone/>
              <a:defRPr sz="1639"/>
            </a:lvl3pPr>
            <a:lvl4pPr marL="1248979" indent="0" algn="ctr">
              <a:buNone/>
              <a:defRPr sz="1457"/>
            </a:lvl4pPr>
            <a:lvl5pPr marL="1665305" indent="0" algn="ctr">
              <a:buNone/>
              <a:defRPr sz="1457"/>
            </a:lvl5pPr>
            <a:lvl6pPr marL="2081632" indent="0" algn="ctr">
              <a:buNone/>
              <a:defRPr sz="1457"/>
            </a:lvl6pPr>
            <a:lvl7pPr marL="2497958" indent="0" algn="ctr">
              <a:buNone/>
              <a:defRPr sz="1457"/>
            </a:lvl7pPr>
            <a:lvl8pPr marL="2914284" indent="0" algn="ctr">
              <a:buNone/>
              <a:defRPr sz="1457"/>
            </a:lvl8pPr>
            <a:lvl9pPr marL="3330611" indent="0" algn="ctr">
              <a:buNone/>
              <a:defRPr sz="1457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EE318-57A8-4470-A1A7-EC6D90C53E09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481E9-5CDF-456B-A7B0-F99D427917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2776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EE318-57A8-4470-A1A7-EC6D90C53E09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481E9-5CDF-456B-A7B0-F99D427917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7124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32500"/>
            <a:ext cx="2628900" cy="529254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32500"/>
            <a:ext cx="7734300" cy="529254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EE318-57A8-4470-A1A7-EC6D90C53E09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481E9-5CDF-456B-A7B0-F99D427917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6538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EE318-57A8-4470-A1A7-EC6D90C53E09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481E9-5CDF-456B-A7B0-F99D427917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2522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556970"/>
            <a:ext cx="10515600" cy="2597840"/>
          </a:xfrm>
        </p:spPr>
        <p:txBody>
          <a:bodyPr anchor="b"/>
          <a:lstStyle>
            <a:lvl1pPr>
              <a:defRPr sz="546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179386"/>
            <a:ext cx="10515600" cy="1366143"/>
          </a:xfrm>
        </p:spPr>
        <p:txBody>
          <a:bodyPr/>
          <a:lstStyle>
            <a:lvl1pPr marL="0" indent="0">
              <a:buNone/>
              <a:defRPr sz="2185">
                <a:solidFill>
                  <a:schemeClr val="tx1">
                    <a:tint val="75000"/>
                  </a:schemeClr>
                </a:solidFill>
              </a:defRPr>
            </a:lvl1pPr>
            <a:lvl2pPr marL="416326" indent="0">
              <a:buNone/>
              <a:defRPr sz="1821">
                <a:solidFill>
                  <a:schemeClr val="tx1">
                    <a:tint val="75000"/>
                  </a:schemeClr>
                </a:solidFill>
              </a:defRPr>
            </a:lvl2pPr>
            <a:lvl3pPr marL="832653" indent="0">
              <a:buNone/>
              <a:defRPr sz="1639">
                <a:solidFill>
                  <a:schemeClr val="tx1">
                    <a:tint val="75000"/>
                  </a:schemeClr>
                </a:solidFill>
              </a:defRPr>
            </a:lvl3pPr>
            <a:lvl4pPr marL="1248979" indent="0">
              <a:buNone/>
              <a:defRPr sz="1457">
                <a:solidFill>
                  <a:schemeClr val="tx1">
                    <a:tint val="75000"/>
                  </a:schemeClr>
                </a:solidFill>
              </a:defRPr>
            </a:lvl4pPr>
            <a:lvl5pPr marL="1665305" indent="0">
              <a:buNone/>
              <a:defRPr sz="1457">
                <a:solidFill>
                  <a:schemeClr val="tx1">
                    <a:tint val="75000"/>
                  </a:schemeClr>
                </a:solidFill>
              </a:defRPr>
            </a:lvl5pPr>
            <a:lvl6pPr marL="2081632" indent="0">
              <a:buNone/>
              <a:defRPr sz="1457">
                <a:solidFill>
                  <a:schemeClr val="tx1">
                    <a:tint val="75000"/>
                  </a:schemeClr>
                </a:solidFill>
              </a:defRPr>
            </a:lvl6pPr>
            <a:lvl7pPr marL="2497958" indent="0">
              <a:buNone/>
              <a:defRPr sz="1457">
                <a:solidFill>
                  <a:schemeClr val="tx1">
                    <a:tint val="75000"/>
                  </a:schemeClr>
                </a:solidFill>
              </a:defRPr>
            </a:lvl7pPr>
            <a:lvl8pPr marL="2914284" indent="0">
              <a:buNone/>
              <a:defRPr sz="1457">
                <a:solidFill>
                  <a:schemeClr val="tx1">
                    <a:tint val="75000"/>
                  </a:schemeClr>
                </a:solidFill>
              </a:defRPr>
            </a:lvl8pPr>
            <a:lvl9pPr marL="3330611" indent="0">
              <a:buNone/>
              <a:defRPr sz="145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EE318-57A8-4470-A1A7-EC6D90C53E09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481E9-5CDF-456B-A7B0-F99D427917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2365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662502"/>
            <a:ext cx="5181600" cy="39625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662502"/>
            <a:ext cx="5181600" cy="39625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EE318-57A8-4470-A1A7-EC6D90C53E09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481E9-5CDF-456B-A7B0-F99D427917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7169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32501"/>
            <a:ext cx="10515600" cy="12071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530948"/>
            <a:ext cx="5157787" cy="750294"/>
          </a:xfrm>
        </p:spPr>
        <p:txBody>
          <a:bodyPr anchor="b"/>
          <a:lstStyle>
            <a:lvl1pPr marL="0" indent="0">
              <a:buNone/>
              <a:defRPr sz="2185" b="1"/>
            </a:lvl1pPr>
            <a:lvl2pPr marL="416326" indent="0">
              <a:buNone/>
              <a:defRPr sz="1821" b="1"/>
            </a:lvl2pPr>
            <a:lvl3pPr marL="832653" indent="0">
              <a:buNone/>
              <a:defRPr sz="1639" b="1"/>
            </a:lvl3pPr>
            <a:lvl4pPr marL="1248979" indent="0">
              <a:buNone/>
              <a:defRPr sz="1457" b="1"/>
            </a:lvl4pPr>
            <a:lvl5pPr marL="1665305" indent="0">
              <a:buNone/>
              <a:defRPr sz="1457" b="1"/>
            </a:lvl5pPr>
            <a:lvl6pPr marL="2081632" indent="0">
              <a:buNone/>
              <a:defRPr sz="1457" b="1"/>
            </a:lvl6pPr>
            <a:lvl7pPr marL="2497958" indent="0">
              <a:buNone/>
              <a:defRPr sz="1457" b="1"/>
            </a:lvl7pPr>
            <a:lvl8pPr marL="2914284" indent="0">
              <a:buNone/>
              <a:defRPr sz="1457" b="1"/>
            </a:lvl8pPr>
            <a:lvl9pPr marL="3330611" indent="0">
              <a:buNone/>
              <a:defRPr sz="145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281242"/>
            <a:ext cx="5157787" cy="33553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530948"/>
            <a:ext cx="5183188" cy="750294"/>
          </a:xfrm>
        </p:spPr>
        <p:txBody>
          <a:bodyPr anchor="b"/>
          <a:lstStyle>
            <a:lvl1pPr marL="0" indent="0">
              <a:buNone/>
              <a:defRPr sz="2185" b="1"/>
            </a:lvl1pPr>
            <a:lvl2pPr marL="416326" indent="0">
              <a:buNone/>
              <a:defRPr sz="1821" b="1"/>
            </a:lvl2pPr>
            <a:lvl3pPr marL="832653" indent="0">
              <a:buNone/>
              <a:defRPr sz="1639" b="1"/>
            </a:lvl3pPr>
            <a:lvl4pPr marL="1248979" indent="0">
              <a:buNone/>
              <a:defRPr sz="1457" b="1"/>
            </a:lvl4pPr>
            <a:lvl5pPr marL="1665305" indent="0">
              <a:buNone/>
              <a:defRPr sz="1457" b="1"/>
            </a:lvl5pPr>
            <a:lvl6pPr marL="2081632" indent="0">
              <a:buNone/>
              <a:defRPr sz="1457" b="1"/>
            </a:lvl6pPr>
            <a:lvl7pPr marL="2497958" indent="0">
              <a:buNone/>
              <a:defRPr sz="1457" b="1"/>
            </a:lvl7pPr>
            <a:lvl8pPr marL="2914284" indent="0">
              <a:buNone/>
              <a:defRPr sz="1457" b="1"/>
            </a:lvl8pPr>
            <a:lvl9pPr marL="3330611" indent="0">
              <a:buNone/>
              <a:defRPr sz="145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281242"/>
            <a:ext cx="5183188" cy="33553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EE318-57A8-4470-A1A7-EC6D90C53E09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481E9-5CDF-456B-A7B0-F99D427917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84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EE318-57A8-4470-A1A7-EC6D90C53E09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481E9-5CDF-456B-A7B0-F99D427917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0339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EE318-57A8-4470-A1A7-EC6D90C53E09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481E9-5CDF-456B-A7B0-F99D427917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3523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16348"/>
            <a:ext cx="3932237" cy="1457219"/>
          </a:xfrm>
        </p:spPr>
        <p:txBody>
          <a:bodyPr anchor="b"/>
          <a:lstStyle>
            <a:lvl1pPr>
              <a:defRPr sz="291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899197"/>
            <a:ext cx="6172200" cy="4438158"/>
          </a:xfrm>
        </p:spPr>
        <p:txBody>
          <a:bodyPr/>
          <a:lstStyle>
            <a:lvl1pPr>
              <a:defRPr sz="2914"/>
            </a:lvl1pPr>
            <a:lvl2pPr>
              <a:defRPr sz="2550"/>
            </a:lvl2pPr>
            <a:lvl3pPr>
              <a:defRPr sz="2185"/>
            </a:lvl3pPr>
            <a:lvl4pPr>
              <a:defRPr sz="1821"/>
            </a:lvl4pPr>
            <a:lvl5pPr>
              <a:defRPr sz="1821"/>
            </a:lvl5pPr>
            <a:lvl6pPr>
              <a:defRPr sz="1821"/>
            </a:lvl6pPr>
            <a:lvl7pPr>
              <a:defRPr sz="1821"/>
            </a:lvl7pPr>
            <a:lvl8pPr>
              <a:defRPr sz="1821"/>
            </a:lvl8pPr>
            <a:lvl9pPr>
              <a:defRPr sz="182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1873567"/>
            <a:ext cx="3932237" cy="3471016"/>
          </a:xfrm>
        </p:spPr>
        <p:txBody>
          <a:bodyPr/>
          <a:lstStyle>
            <a:lvl1pPr marL="0" indent="0">
              <a:buNone/>
              <a:defRPr sz="1457"/>
            </a:lvl1pPr>
            <a:lvl2pPr marL="416326" indent="0">
              <a:buNone/>
              <a:defRPr sz="1275"/>
            </a:lvl2pPr>
            <a:lvl3pPr marL="832653" indent="0">
              <a:buNone/>
              <a:defRPr sz="1093"/>
            </a:lvl3pPr>
            <a:lvl4pPr marL="1248979" indent="0">
              <a:buNone/>
              <a:defRPr sz="911"/>
            </a:lvl4pPr>
            <a:lvl5pPr marL="1665305" indent="0">
              <a:buNone/>
              <a:defRPr sz="911"/>
            </a:lvl5pPr>
            <a:lvl6pPr marL="2081632" indent="0">
              <a:buNone/>
              <a:defRPr sz="911"/>
            </a:lvl6pPr>
            <a:lvl7pPr marL="2497958" indent="0">
              <a:buNone/>
              <a:defRPr sz="911"/>
            </a:lvl7pPr>
            <a:lvl8pPr marL="2914284" indent="0">
              <a:buNone/>
              <a:defRPr sz="911"/>
            </a:lvl8pPr>
            <a:lvl9pPr marL="3330611" indent="0">
              <a:buNone/>
              <a:defRPr sz="91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EE318-57A8-4470-A1A7-EC6D90C53E09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481E9-5CDF-456B-A7B0-F99D427917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158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16348"/>
            <a:ext cx="3932237" cy="1457219"/>
          </a:xfrm>
        </p:spPr>
        <p:txBody>
          <a:bodyPr anchor="b"/>
          <a:lstStyle>
            <a:lvl1pPr>
              <a:defRPr sz="291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899197"/>
            <a:ext cx="6172200" cy="4438158"/>
          </a:xfrm>
        </p:spPr>
        <p:txBody>
          <a:bodyPr anchor="t"/>
          <a:lstStyle>
            <a:lvl1pPr marL="0" indent="0">
              <a:buNone/>
              <a:defRPr sz="2914"/>
            </a:lvl1pPr>
            <a:lvl2pPr marL="416326" indent="0">
              <a:buNone/>
              <a:defRPr sz="2550"/>
            </a:lvl2pPr>
            <a:lvl3pPr marL="832653" indent="0">
              <a:buNone/>
              <a:defRPr sz="2185"/>
            </a:lvl3pPr>
            <a:lvl4pPr marL="1248979" indent="0">
              <a:buNone/>
              <a:defRPr sz="1821"/>
            </a:lvl4pPr>
            <a:lvl5pPr marL="1665305" indent="0">
              <a:buNone/>
              <a:defRPr sz="1821"/>
            </a:lvl5pPr>
            <a:lvl6pPr marL="2081632" indent="0">
              <a:buNone/>
              <a:defRPr sz="1821"/>
            </a:lvl6pPr>
            <a:lvl7pPr marL="2497958" indent="0">
              <a:buNone/>
              <a:defRPr sz="1821"/>
            </a:lvl7pPr>
            <a:lvl8pPr marL="2914284" indent="0">
              <a:buNone/>
              <a:defRPr sz="1821"/>
            </a:lvl8pPr>
            <a:lvl9pPr marL="3330611" indent="0">
              <a:buNone/>
              <a:defRPr sz="1821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1873567"/>
            <a:ext cx="3932237" cy="3471016"/>
          </a:xfrm>
        </p:spPr>
        <p:txBody>
          <a:bodyPr/>
          <a:lstStyle>
            <a:lvl1pPr marL="0" indent="0">
              <a:buNone/>
              <a:defRPr sz="1457"/>
            </a:lvl1pPr>
            <a:lvl2pPr marL="416326" indent="0">
              <a:buNone/>
              <a:defRPr sz="1275"/>
            </a:lvl2pPr>
            <a:lvl3pPr marL="832653" indent="0">
              <a:buNone/>
              <a:defRPr sz="1093"/>
            </a:lvl3pPr>
            <a:lvl4pPr marL="1248979" indent="0">
              <a:buNone/>
              <a:defRPr sz="911"/>
            </a:lvl4pPr>
            <a:lvl5pPr marL="1665305" indent="0">
              <a:buNone/>
              <a:defRPr sz="911"/>
            </a:lvl5pPr>
            <a:lvl6pPr marL="2081632" indent="0">
              <a:buNone/>
              <a:defRPr sz="911"/>
            </a:lvl6pPr>
            <a:lvl7pPr marL="2497958" indent="0">
              <a:buNone/>
              <a:defRPr sz="911"/>
            </a:lvl7pPr>
            <a:lvl8pPr marL="2914284" indent="0">
              <a:buNone/>
              <a:defRPr sz="911"/>
            </a:lvl8pPr>
            <a:lvl9pPr marL="3330611" indent="0">
              <a:buNone/>
              <a:defRPr sz="91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EE318-57A8-4470-A1A7-EC6D90C53E09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481E9-5CDF-456B-A7B0-F99D427917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062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32501"/>
            <a:ext cx="10515600" cy="12071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662502"/>
            <a:ext cx="10515600" cy="39625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5788399"/>
            <a:ext cx="2743200" cy="3325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9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AEE318-57A8-4470-A1A7-EC6D90C53E09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5788399"/>
            <a:ext cx="4114800" cy="3325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9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5788399"/>
            <a:ext cx="2743200" cy="3325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9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3481E9-5CDF-456B-A7B0-F99D427917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6321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832653" rtl="0" eaLnBrk="1" latinLnBrk="0" hangingPunct="1">
        <a:lnSpc>
          <a:spcPct val="90000"/>
        </a:lnSpc>
        <a:spcBef>
          <a:spcPct val="0"/>
        </a:spcBef>
        <a:buNone/>
        <a:defRPr sz="400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8163" indent="-208163" algn="l" defTabSz="832653" rtl="0" eaLnBrk="1" latinLnBrk="0" hangingPunct="1">
        <a:lnSpc>
          <a:spcPct val="90000"/>
        </a:lnSpc>
        <a:spcBef>
          <a:spcPts val="911"/>
        </a:spcBef>
        <a:buFont typeface="Arial" panose="020B0604020202020204" pitchFamily="34" charset="0"/>
        <a:buChar char="•"/>
        <a:defRPr sz="2550" kern="1200">
          <a:solidFill>
            <a:schemeClr val="tx1"/>
          </a:solidFill>
          <a:latin typeface="+mn-lt"/>
          <a:ea typeface="+mn-ea"/>
          <a:cs typeface="+mn-cs"/>
        </a:defRPr>
      </a:lvl1pPr>
      <a:lvl2pPr marL="624489" indent="-208163" algn="l" defTabSz="832653" rtl="0" eaLnBrk="1" latinLnBrk="0" hangingPunct="1">
        <a:lnSpc>
          <a:spcPct val="90000"/>
        </a:lnSpc>
        <a:spcBef>
          <a:spcPts val="455"/>
        </a:spcBef>
        <a:buFont typeface="Arial" panose="020B0604020202020204" pitchFamily="34" charset="0"/>
        <a:buChar char="•"/>
        <a:defRPr sz="2185" kern="1200">
          <a:solidFill>
            <a:schemeClr val="tx1"/>
          </a:solidFill>
          <a:latin typeface="+mn-lt"/>
          <a:ea typeface="+mn-ea"/>
          <a:cs typeface="+mn-cs"/>
        </a:defRPr>
      </a:lvl2pPr>
      <a:lvl3pPr marL="1040816" indent="-208163" algn="l" defTabSz="832653" rtl="0" eaLnBrk="1" latinLnBrk="0" hangingPunct="1">
        <a:lnSpc>
          <a:spcPct val="90000"/>
        </a:lnSpc>
        <a:spcBef>
          <a:spcPts val="455"/>
        </a:spcBef>
        <a:buFont typeface="Arial" panose="020B0604020202020204" pitchFamily="34" charset="0"/>
        <a:buChar char="•"/>
        <a:defRPr sz="1821" kern="1200">
          <a:solidFill>
            <a:schemeClr val="tx1"/>
          </a:solidFill>
          <a:latin typeface="+mn-lt"/>
          <a:ea typeface="+mn-ea"/>
          <a:cs typeface="+mn-cs"/>
        </a:defRPr>
      </a:lvl3pPr>
      <a:lvl4pPr marL="1457142" indent="-208163" algn="l" defTabSz="832653" rtl="0" eaLnBrk="1" latinLnBrk="0" hangingPunct="1">
        <a:lnSpc>
          <a:spcPct val="90000"/>
        </a:lnSpc>
        <a:spcBef>
          <a:spcPts val="455"/>
        </a:spcBef>
        <a:buFont typeface="Arial" panose="020B0604020202020204" pitchFamily="34" charset="0"/>
        <a:buChar char="•"/>
        <a:defRPr sz="1639" kern="1200">
          <a:solidFill>
            <a:schemeClr val="tx1"/>
          </a:solidFill>
          <a:latin typeface="+mn-lt"/>
          <a:ea typeface="+mn-ea"/>
          <a:cs typeface="+mn-cs"/>
        </a:defRPr>
      </a:lvl4pPr>
      <a:lvl5pPr marL="1873468" indent="-208163" algn="l" defTabSz="832653" rtl="0" eaLnBrk="1" latinLnBrk="0" hangingPunct="1">
        <a:lnSpc>
          <a:spcPct val="90000"/>
        </a:lnSpc>
        <a:spcBef>
          <a:spcPts val="455"/>
        </a:spcBef>
        <a:buFont typeface="Arial" panose="020B0604020202020204" pitchFamily="34" charset="0"/>
        <a:buChar char="•"/>
        <a:defRPr sz="1639" kern="1200">
          <a:solidFill>
            <a:schemeClr val="tx1"/>
          </a:solidFill>
          <a:latin typeface="+mn-lt"/>
          <a:ea typeface="+mn-ea"/>
          <a:cs typeface="+mn-cs"/>
        </a:defRPr>
      </a:lvl5pPr>
      <a:lvl6pPr marL="2289795" indent="-208163" algn="l" defTabSz="832653" rtl="0" eaLnBrk="1" latinLnBrk="0" hangingPunct="1">
        <a:lnSpc>
          <a:spcPct val="90000"/>
        </a:lnSpc>
        <a:spcBef>
          <a:spcPts val="455"/>
        </a:spcBef>
        <a:buFont typeface="Arial" panose="020B0604020202020204" pitchFamily="34" charset="0"/>
        <a:buChar char="•"/>
        <a:defRPr sz="1639" kern="1200">
          <a:solidFill>
            <a:schemeClr val="tx1"/>
          </a:solidFill>
          <a:latin typeface="+mn-lt"/>
          <a:ea typeface="+mn-ea"/>
          <a:cs typeface="+mn-cs"/>
        </a:defRPr>
      </a:lvl6pPr>
      <a:lvl7pPr marL="2706121" indent="-208163" algn="l" defTabSz="832653" rtl="0" eaLnBrk="1" latinLnBrk="0" hangingPunct="1">
        <a:lnSpc>
          <a:spcPct val="90000"/>
        </a:lnSpc>
        <a:spcBef>
          <a:spcPts val="455"/>
        </a:spcBef>
        <a:buFont typeface="Arial" panose="020B0604020202020204" pitchFamily="34" charset="0"/>
        <a:buChar char="•"/>
        <a:defRPr sz="1639" kern="1200">
          <a:solidFill>
            <a:schemeClr val="tx1"/>
          </a:solidFill>
          <a:latin typeface="+mn-lt"/>
          <a:ea typeface="+mn-ea"/>
          <a:cs typeface="+mn-cs"/>
        </a:defRPr>
      </a:lvl7pPr>
      <a:lvl8pPr marL="3122447" indent="-208163" algn="l" defTabSz="832653" rtl="0" eaLnBrk="1" latinLnBrk="0" hangingPunct="1">
        <a:lnSpc>
          <a:spcPct val="90000"/>
        </a:lnSpc>
        <a:spcBef>
          <a:spcPts val="455"/>
        </a:spcBef>
        <a:buFont typeface="Arial" panose="020B0604020202020204" pitchFamily="34" charset="0"/>
        <a:buChar char="•"/>
        <a:defRPr sz="1639" kern="1200">
          <a:solidFill>
            <a:schemeClr val="tx1"/>
          </a:solidFill>
          <a:latin typeface="+mn-lt"/>
          <a:ea typeface="+mn-ea"/>
          <a:cs typeface="+mn-cs"/>
        </a:defRPr>
      </a:lvl8pPr>
      <a:lvl9pPr marL="3538774" indent="-208163" algn="l" defTabSz="832653" rtl="0" eaLnBrk="1" latinLnBrk="0" hangingPunct="1">
        <a:lnSpc>
          <a:spcPct val="90000"/>
        </a:lnSpc>
        <a:spcBef>
          <a:spcPts val="455"/>
        </a:spcBef>
        <a:buFont typeface="Arial" panose="020B0604020202020204" pitchFamily="34" charset="0"/>
        <a:buChar char="•"/>
        <a:defRPr sz="163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32653" rtl="0" eaLnBrk="1" latinLnBrk="0" hangingPunct="1">
        <a:defRPr sz="1639" kern="1200">
          <a:solidFill>
            <a:schemeClr val="tx1"/>
          </a:solidFill>
          <a:latin typeface="+mn-lt"/>
          <a:ea typeface="+mn-ea"/>
          <a:cs typeface="+mn-cs"/>
        </a:defRPr>
      </a:lvl1pPr>
      <a:lvl2pPr marL="416326" algn="l" defTabSz="832653" rtl="0" eaLnBrk="1" latinLnBrk="0" hangingPunct="1">
        <a:defRPr sz="1639" kern="1200">
          <a:solidFill>
            <a:schemeClr val="tx1"/>
          </a:solidFill>
          <a:latin typeface="+mn-lt"/>
          <a:ea typeface="+mn-ea"/>
          <a:cs typeface="+mn-cs"/>
        </a:defRPr>
      </a:lvl2pPr>
      <a:lvl3pPr marL="832653" algn="l" defTabSz="832653" rtl="0" eaLnBrk="1" latinLnBrk="0" hangingPunct="1">
        <a:defRPr sz="1639" kern="1200">
          <a:solidFill>
            <a:schemeClr val="tx1"/>
          </a:solidFill>
          <a:latin typeface="+mn-lt"/>
          <a:ea typeface="+mn-ea"/>
          <a:cs typeface="+mn-cs"/>
        </a:defRPr>
      </a:lvl3pPr>
      <a:lvl4pPr marL="1248979" algn="l" defTabSz="832653" rtl="0" eaLnBrk="1" latinLnBrk="0" hangingPunct="1">
        <a:defRPr sz="1639" kern="1200">
          <a:solidFill>
            <a:schemeClr val="tx1"/>
          </a:solidFill>
          <a:latin typeface="+mn-lt"/>
          <a:ea typeface="+mn-ea"/>
          <a:cs typeface="+mn-cs"/>
        </a:defRPr>
      </a:lvl4pPr>
      <a:lvl5pPr marL="1665305" algn="l" defTabSz="832653" rtl="0" eaLnBrk="1" latinLnBrk="0" hangingPunct="1">
        <a:defRPr sz="1639" kern="1200">
          <a:solidFill>
            <a:schemeClr val="tx1"/>
          </a:solidFill>
          <a:latin typeface="+mn-lt"/>
          <a:ea typeface="+mn-ea"/>
          <a:cs typeface="+mn-cs"/>
        </a:defRPr>
      </a:lvl5pPr>
      <a:lvl6pPr marL="2081632" algn="l" defTabSz="832653" rtl="0" eaLnBrk="1" latinLnBrk="0" hangingPunct="1">
        <a:defRPr sz="1639" kern="1200">
          <a:solidFill>
            <a:schemeClr val="tx1"/>
          </a:solidFill>
          <a:latin typeface="+mn-lt"/>
          <a:ea typeface="+mn-ea"/>
          <a:cs typeface="+mn-cs"/>
        </a:defRPr>
      </a:lvl6pPr>
      <a:lvl7pPr marL="2497958" algn="l" defTabSz="832653" rtl="0" eaLnBrk="1" latinLnBrk="0" hangingPunct="1">
        <a:defRPr sz="1639" kern="1200">
          <a:solidFill>
            <a:schemeClr val="tx1"/>
          </a:solidFill>
          <a:latin typeface="+mn-lt"/>
          <a:ea typeface="+mn-ea"/>
          <a:cs typeface="+mn-cs"/>
        </a:defRPr>
      </a:lvl7pPr>
      <a:lvl8pPr marL="2914284" algn="l" defTabSz="832653" rtl="0" eaLnBrk="1" latinLnBrk="0" hangingPunct="1">
        <a:defRPr sz="1639" kern="1200">
          <a:solidFill>
            <a:schemeClr val="tx1"/>
          </a:solidFill>
          <a:latin typeface="+mn-lt"/>
          <a:ea typeface="+mn-ea"/>
          <a:cs typeface="+mn-cs"/>
        </a:defRPr>
      </a:lvl8pPr>
      <a:lvl9pPr marL="3330611" algn="l" defTabSz="832653" rtl="0" eaLnBrk="1" latinLnBrk="0" hangingPunct="1">
        <a:defRPr sz="163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microsoft.com/office/2007/relationships/hdphoto" Target="../media/hdphoto1.wdp"/><Relationship Id="rId7" Type="http://schemas.openxmlformats.org/officeDocument/2006/relationships/image" Target="../media/image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4" Type="http://schemas.openxmlformats.org/officeDocument/2006/relationships/image" Target="../media/image2.png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95000"/>
                <a:lumOff val="5000"/>
              </a:schemeClr>
            </a:gs>
            <a:gs pos="23000">
              <a:schemeClr val="bg1">
                <a:lumMod val="95000"/>
                <a:lumOff val="5000"/>
              </a:schemeClr>
            </a:gs>
            <a:gs pos="69000">
              <a:schemeClr val="bg1">
                <a:lumMod val="95000"/>
                <a:lumOff val="5000"/>
              </a:schemeClr>
            </a:gs>
            <a:gs pos="97000">
              <a:schemeClr val="bg1">
                <a:lumMod val="95000"/>
                <a:lumOff val="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close up of a cage&#10;&#10;Description automatically generated">
            <a:extLst>
              <a:ext uri="{FF2B5EF4-FFF2-40B4-BE49-F238E27FC236}">
                <a16:creationId xmlns:a16="http://schemas.microsoft.com/office/drawing/2014/main" id="{607BE951-ED8A-4268-B9BB-AE87139D5E9C}"/>
              </a:ext>
            </a:extLst>
          </p:cNvPr>
          <p:cNvPicPr>
            <a:picLocks/>
          </p:cNvPicPr>
          <p:nvPr/>
        </p:nvPicPr>
        <p:blipFill rotWithShape="1">
          <a:blip r:embed="rId2">
            <a:alphaModFix amt="3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neDrawing pencilSize="1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462"/>
          <a:stretch/>
        </p:blipFill>
        <p:spPr>
          <a:xfrm>
            <a:off x="0" y="1"/>
            <a:ext cx="12192000" cy="6245224"/>
          </a:xfrm>
          <a:prstGeom prst="rect">
            <a:avLst/>
          </a:prstGeom>
        </p:spPr>
      </p:pic>
      <p:pic>
        <p:nvPicPr>
          <p:cNvPr id="43" name="Picture 42" descr="A picture containing text&#10;&#10;Description automatically generated">
            <a:extLst>
              <a:ext uri="{FF2B5EF4-FFF2-40B4-BE49-F238E27FC236}">
                <a16:creationId xmlns:a16="http://schemas.microsoft.com/office/drawing/2014/main" id="{CEEA7229-B135-4650-B63C-42AA7734262C}"/>
              </a:ext>
            </a:extLst>
          </p:cNvPr>
          <p:cNvPicPr>
            <a:picLocks/>
          </p:cNvPicPr>
          <p:nvPr/>
        </p:nvPicPr>
        <p:blipFill rotWithShape="1">
          <a:blip r:embed="rId4">
            <a:alphaModFix amt="4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LineDrawing trans="15000" pencilSize="1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8281" b="3835"/>
          <a:stretch/>
        </p:blipFill>
        <p:spPr>
          <a:xfrm>
            <a:off x="0" y="0"/>
            <a:ext cx="12192000" cy="6243365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0"/>
                </a:schemeClr>
              </a:gs>
              <a:gs pos="69000">
                <a:schemeClr val="bg1">
                  <a:lumMod val="0"/>
                </a:schemeClr>
              </a:gs>
              <a:gs pos="39000">
                <a:srgbClr val="0A0A0A">
                  <a:lumMod val="0"/>
                </a:srgbClr>
              </a:gs>
              <a:gs pos="97000">
                <a:schemeClr val="bg1">
                  <a:lumMod val="95000"/>
                  <a:lumOff val="5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</p:pic>
      <p:sp>
        <p:nvSpPr>
          <p:cNvPr id="17" name="Subtitle 2">
            <a:extLst>
              <a:ext uri="{FF2B5EF4-FFF2-40B4-BE49-F238E27FC236}">
                <a16:creationId xmlns:a16="http://schemas.microsoft.com/office/drawing/2014/main" id="{9A2569B5-6E23-4D2B-B8C6-FC7C91BD95ED}"/>
              </a:ext>
            </a:extLst>
          </p:cNvPr>
          <p:cNvSpPr txBox="1">
            <a:spLocks/>
          </p:cNvSpPr>
          <p:nvPr/>
        </p:nvSpPr>
        <p:spPr>
          <a:xfrm>
            <a:off x="906896" y="3932530"/>
            <a:ext cx="10378199" cy="1064096"/>
          </a:xfrm>
          <a:prstGeom prst="rect">
            <a:avLst/>
          </a:prstGeom>
          <a:effectLst>
            <a:outerShdw blurRad="1270000" dist="50800" dir="5400000" algn="ctr" rotWithShape="0">
              <a:srgbClr val="000000">
                <a:alpha val="43137"/>
              </a:srgbClr>
            </a:outerShdw>
          </a:effectLst>
        </p:spPr>
        <p:txBody>
          <a:bodyPr vert="horz" lIns="93174" tIns="46586" rIns="93174" bIns="46586" rtlCol="0" anchor="t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ts val="612"/>
              </a:spcAft>
            </a:pPr>
            <a:r>
              <a:rPr lang="en-US" sz="3872" b="1">
                <a:latin typeface="Arial Nova" panose="020B0504020202020204" pitchFamily="34" charset="0"/>
              </a:rPr>
              <a:t>NSF DPATH CCRI</a:t>
            </a:r>
            <a:br>
              <a:rPr lang="en-US" sz="3974" b="1">
                <a:latin typeface="Arial Nova" panose="020B0504020202020204" pitchFamily="34" charset="0"/>
              </a:rPr>
            </a:br>
            <a:r>
              <a:rPr lang="en-US" sz="3770" b="1">
                <a:latin typeface="Arial Nova" panose="020B0504020202020204" pitchFamily="34" charset="0"/>
              </a:rPr>
              <a:t>Community Research Consortium</a:t>
            </a:r>
            <a:endParaRPr lang="en-US" sz="3770" b="1" dirty="0">
              <a:latin typeface="Arial Nova" panose="020B0504020202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A84E82B-32FB-439C-B4AC-5C89B8F816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08540" y="5399690"/>
            <a:ext cx="7774909" cy="471047"/>
          </a:xfrm>
          <a:effectLst>
            <a:outerShdw blurRad="1270000" dist="50800" dir="5400000" algn="ctr" rotWithShape="0">
              <a:srgbClr val="000000">
                <a:alpha val="43137"/>
              </a:srgbClr>
            </a:outerShdw>
          </a:effectLst>
        </p:spPr>
        <p:txBody>
          <a:bodyPr vert="horz" lIns="93174" tIns="46586" rIns="93174" bIns="46586" rtlCol="0" anchor="b">
            <a:normAutofit fontScale="92500" lnSpcReduction="10000"/>
          </a:bodyPr>
          <a:lstStyle/>
          <a:p>
            <a:r>
              <a:rPr lang="en-US" sz="3261"/>
              <a:t>Digitizing Pathology Together</a:t>
            </a:r>
          </a:p>
          <a:p>
            <a:endParaRPr lang="en-US" sz="1325" dirty="0"/>
          </a:p>
        </p:txBody>
      </p:sp>
      <p:pic>
        <p:nvPicPr>
          <p:cNvPr id="9" name="Picture 8" descr="A close up of a map&#10;&#10;Description automatically generated">
            <a:extLst>
              <a:ext uri="{FF2B5EF4-FFF2-40B4-BE49-F238E27FC236}">
                <a16:creationId xmlns:a16="http://schemas.microsoft.com/office/drawing/2014/main" id="{E9976C60-2EC0-43E1-8CE7-70E0FA49958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9" b="1751"/>
          <a:stretch/>
        </p:blipFill>
        <p:spPr>
          <a:xfrm>
            <a:off x="796762" y="645014"/>
            <a:ext cx="3028130" cy="3028130"/>
          </a:xfrm>
          <a:custGeom>
            <a:avLst/>
            <a:gdLst/>
            <a:ahLst/>
            <a:cxnLst/>
            <a:rect l="l" t="t" r="r" b="b"/>
            <a:pathLst>
              <a:path w="2971800" h="2971800">
                <a:moveTo>
                  <a:pt x="1485900" y="0"/>
                </a:moveTo>
                <a:cubicBezTo>
                  <a:pt x="2306540" y="0"/>
                  <a:pt x="2971800" y="665260"/>
                  <a:pt x="2971800" y="1485900"/>
                </a:cubicBezTo>
                <a:cubicBezTo>
                  <a:pt x="2971800" y="2306540"/>
                  <a:pt x="2306540" y="2971800"/>
                  <a:pt x="1485900" y="2971800"/>
                </a:cubicBezTo>
                <a:cubicBezTo>
                  <a:pt x="665260" y="2971800"/>
                  <a:pt x="0" y="2306540"/>
                  <a:pt x="0" y="1485900"/>
                </a:cubicBezTo>
                <a:cubicBezTo>
                  <a:pt x="0" y="665260"/>
                  <a:pt x="665260" y="0"/>
                  <a:pt x="1485900" y="0"/>
                </a:cubicBezTo>
                <a:close/>
              </a:path>
            </a:pathLst>
          </a:custGeom>
          <a:effectLst>
            <a:outerShdw blurRad="1270000" dist="50800" dir="5400000" sx="1000" sy="1000" algn="ctr" rotWithShape="0">
              <a:srgbClr val="000000">
                <a:alpha val="43137"/>
              </a:srgbClr>
            </a:outerShdw>
          </a:effectLst>
        </p:spPr>
      </p:pic>
      <p:pic>
        <p:nvPicPr>
          <p:cNvPr id="20" name="Picture 19" descr="A picture containing drawing&#10;&#10;Description automatically generated">
            <a:extLst>
              <a:ext uri="{FF2B5EF4-FFF2-40B4-BE49-F238E27FC236}">
                <a16:creationId xmlns:a16="http://schemas.microsoft.com/office/drawing/2014/main" id="{D506BE03-68CB-4178-BAF7-8040BB96A8AB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-2"/>
          <a:stretch/>
        </p:blipFill>
        <p:spPr>
          <a:xfrm>
            <a:off x="4581942" y="642897"/>
            <a:ext cx="3028130" cy="3028130"/>
          </a:xfrm>
          <a:custGeom>
            <a:avLst/>
            <a:gdLst/>
            <a:ahLst/>
            <a:cxnLst/>
            <a:rect l="l" t="t" r="r" b="b"/>
            <a:pathLst>
              <a:path w="2971800" h="2971800">
                <a:moveTo>
                  <a:pt x="1485900" y="0"/>
                </a:moveTo>
                <a:cubicBezTo>
                  <a:pt x="2306540" y="0"/>
                  <a:pt x="2971800" y="665260"/>
                  <a:pt x="2971800" y="1485900"/>
                </a:cubicBezTo>
                <a:cubicBezTo>
                  <a:pt x="2971800" y="2306540"/>
                  <a:pt x="2306540" y="2971800"/>
                  <a:pt x="1485900" y="2971800"/>
                </a:cubicBezTo>
                <a:cubicBezTo>
                  <a:pt x="665260" y="2971800"/>
                  <a:pt x="0" y="2306540"/>
                  <a:pt x="0" y="1485900"/>
                </a:cubicBezTo>
                <a:cubicBezTo>
                  <a:pt x="0" y="665260"/>
                  <a:pt x="665260" y="0"/>
                  <a:pt x="1485900" y="0"/>
                </a:cubicBezTo>
                <a:close/>
              </a:path>
            </a:pathLst>
          </a:custGeom>
          <a:effectLst>
            <a:outerShdw blurRad="1270000" dist="50800" dir="5400000" algn="ctr" rotWithShape="0">
              <a:srgbClr val="000000">
                <a:alpha val="43137"/>
              </a:srgbClr>
            </a:outerShdw>
          </a:effectLst>
        </p:spPr>
      </p:pic>
      <p:pic>
        <p:nvPicPr>
          <p:cNvPr id="5" name="Picture 4" descr="A fabric surface&#10;&#10;Description automatically generated">
            <a:extLst>
              <a:ext uri="{FF2B5EF4-FFF2-40B4-BE49-F238E27FC236}">
                <a16:creationId xmlns:a16="http://schemas.microsoft.com/office/drawing/2014/main" id="{0FEC2C7F-AA55-4BD6-879E-6DBF61222FF5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20" r="15232" b="4"/>
          <a:stretch/>
        </p:blipFill>
        <p:spPr>
          <a:xfrm>
            <a:off x="8367121" y="645014"/>
            <a:ext cx="3028130" cy="3028130"/>
          </a:xfrm>
          <a:custGeom>
            <a:avLst/>
            <a:gdLst/>
            <a:ahLst/>
            <a:cxnLst/>
            <a:rect l="l" t="t" r="r" b="b"/>
            <a:pathLst>
              <a:path w="2971800" h="2971800">
                <a:moveTo>
                  <a:pt x="1485900" y="0"/>
                </a:moveTo>
                <a:cubicBezTo>
                  <a:pt x="2306540" y="0"/>
                  <a:pt x="2971800" y="665260"/>
                  <a:pt x="2971800" y="1485900"/>
                </a:cubicBezTo>
                <a:cubicBezTo>
                  <a:pt x="2971800" y="2306540"/>
                  <a:pt x="2306540" y="2971800"/>
                  <a:pt x="1485900" y="2971800"/>
                </a:cubicBezTo>
                <a:cubicBezTo>
                  <a:pt x="665260" y="2971800"/>
                  <a:pt x="0" y="2306540"/>
                  <a:pt x="0" y="1485900"/>
                </a:cubicBezTo>
                <a:cubicBezTo>
                  <a:pt x="0" y="665260"/>
                  <a:pt x="665260" y="0"/>
                  <a:pt x="1485900" y="0"/>
                </a:cubicBezTo>
                <a:close/>
              </a:path>
            </a:pathLst>
          </a:custGeom>
          <a:effectLst>
            <a:outerShdw blurRad="1270000" dist="50800" dir="5400000" algn="ctr" rotWithShape="0">
              <a:srgbClr val="000000">
                <a:alpha val="43137"/>
              </a:srgbClr>
            </a:outerShdw>
          </a:effectLst>
        </p:spPr>
      </p:pic>
      <p:pic>
        <p:nvPicPr>
          <p:cNvPr id="51" name="Picture 50" descr="A close up of a cage&#10;&#10;Description automatically generated">
            <a:extLst>
              <a:ext uri="{FF2B5EF4-FFF2-40B4-BE49-F238E27FC236}">
                <a16:creationId xmlns:a16="http://schemas.microsoft.com/office/drawing/2014/main" id="{8F32F3F5-2917-405E-9E1C-6A01A65E0B7A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9">
            <a:alphaModFix amt="1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2" t="-62" r="428" b="94382"/>
          <a:stretch/>
        </p:blipFill>
        <p:spPr>
          <a:xfrm>
            <a:off x="0" y="1"/>
            <a:ext cx="12192000" cy="354806"/>
          </a:xfrm>
          <a:prstGeom prst="rect">
            <a:avLst/>
          </a:prstGeom>
          <a:effectLst>
            <a:outerShdw dist="50800" dir="5400000" algn="ctr" rotWithShape="0">
              <a:srgbClr val="000000"/>
            </a:outerShdw>
          </a:effectLst>
        </p:spPr>
      </p:pic>
    </p:spTree>
    <p:extLst>
      <p:ext uri="{BB962C8B-B14F-4D97-AF65-F5344CB8AC3E}">
        <p14:creationId xmlns:p14="http://schemas.microsoft.com/office/powerpoint/2010/main" val="27816201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58</TotalTime>
  <Words>10</Words>
  <Application>Microsoft Office PowerPoint</Application>
  <PresentationFormat>Custom</PresentationFormat>
  <Paragraphs>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Arial Nova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Julien J. Simons</dc:creator>
  <cp:lastModifiedBy>Julien J. Simons</cp:lastModifiedBy>
  <cp:revision>16</cp:revision>
  <dcterms:created xsi:type="dcterms:W3CDTF">2020-04-30T05:01:39Z</dcterms:created>
  <dcterms:modified xsi:type="dcterms:W3CDTF">2020-04-30T06:23:26Z</dcterms:modified>
</cp:coreProperties>
</file>