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12192000" cy="6245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45D"/>
    <a:srgbClr val="9177A8"/>
    <a:srgbClr val="7A3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>
        <p:scale>
          <a:sx n="66" d="100"/>
          <a:sy n="66" d="100"/>
        </p:scale>
        <p:origin x="20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2078"/>
            <a:ext cx="9144000" cy="2174264"/>
          </a:xfrm>
        </p:spPr>
        <p:txBody>
          <a:bodyPr anchor="b"/>
          <a:lstStyle>
            <a:lvl1pPr algn="ctr">
              <a:defRPr sz="54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0189"/>
            <a:ext cx="9144000" cy="1507817"/>
          </a:xfrm>
        </p:spPr>
        <p:txBody>
          <a:bodyPr/>
          <a:lstStyle>
            <a:lvl1pPr marL="0" indent="0" algn="ctr">
              <a:buNone/>
              <a:defRPr sz="2185"/>
            </a:lvl1pPr>
            <a:lvl2pPr marL="416326" indent="0" algn="ctr">
              <a:buNone/>
              <a:defRPr sz="1821"/>
            </a:lvl2pPr>
            <a:lvl3pPr marL="832653" indent="0" algn="ctr">
              <a:buNone/>
              <a:defRPr sz="1639"/>
            </a:lvl3pPr>
            <a:lvl4pPr marL="1248979" indent="0" algn="ctr">
              <a:buNone/>
              <a:defRPr sz="1457"/>
            </a:lvl4pPr>
            <a:lvl5pPr marL="1665305" indent="0" algn="ctr">
              <a:buNone/>
              <a:defRPr sz="1457"/>
            </a:lvl5pPr>
            <a:lvl6pPr marL="2081632" indent="0" algn="ctr">
              <a:buNone/>
              <a:defRPr sz="1457"/>
            </a:lvl6pPr>
            <a:lvl7pPr marL="2497958" indent="0" algn="ctr">
              <a:buNone/>
              <a:defRPr sz="1457"/>
            </a:lvl7pPr>
            <a:lvl8pPr marL="2914284" indent="0" algn="ctr">
              <a:buNone/>
              <a:defRPr sz="1457"/>
            </a:lvl8pPr>
            <a:lvl9pPr marL="3330611" indent="0" algn="ctr">
              <a:buNone/>
              <a:defRPr sz="14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7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32500"/>
            <a:ext cx="2628900" cy="52925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32500"/>
            <a:ext cx="7734300" cy="52925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56970"/>
            <a:ext cx="10515600" cy="2597840"/>
          </a:xfrm>
        </p:spPr>
        <p:txBody>
          <a:bodyPr anchor="b"/>
          <a:lstStyle>
            <a:lvl1pPr>
              <a:defRPr sz="54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79386"/>
            <a:ext cx="10515600" cy="1366143"/>
          </a:xfrm>
        </p:spPr>
        <p:txBody>
          <a:bodyPr/>
          <a:lstStyle>
            <a:lvl1pPr marL="0" indent="0">
              <a:buNone/>
              <a:defRPr sz="2185">
                <a:solidFill>
                  <a:schemeClr val="tx1">
                    <a:tint val="75000"/>
                  </a:schemeClr>
                </a:solidFill>
              </a:defRPr>
            </a:lvl1pPr>
            <a:lvl2pPr marL="416326" indent="0">
              <a:buNone/>
              <a:defRPr sz="1821">
                <a:solidFill>
                  <a:schemeClr val="tx1">
                    <a:tint val="75000"/>
                  </a:schemeClr>
                </a:solidFill>
              </a:defRPr>
            </a:lvl2pPr>
            <a:lvl3pPr marL="832653" indent="0">
              <a:buNone/>
              <a:defRPr sz="1639">
                <a:solidFill>
                  <a:schemeClr val="tx1">
                    <a:tint val="75000"/>
                  </a:schemeClr>
                </a:solidFill>
              </a:defRPr>
            </a:lvl3pPr>
            <a:lvl4pPr marL="1248979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4pPr>
            <a:lvl5pPr marL="1665305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5pPr>
            <a:lvl6pPr marL="2081632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6pPr>
            <a:lvl7pPr marL="2497958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7pPr>
            <a:lvl8pPr marL="2914284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8pPr>
            <a:lvl9pPr marL="3330611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2502"/>
            <a:ext cx="5181600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62502"/>
            <a:ext cx="5181600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2501"/>
            <a:ext cx="10515600" cy="12071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30948"/>
            <a:ext cx="5157787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26" indent="0">
              <a:buNone/>
              <a:defRPr sz="1821" b="1"/>
            </a:lvl2pPr>
            <a:lvl3pPr marL="832653" indent="0">
              <a:buNone/>
              <a:defRPr sz="1639" b="1"/>
            </a:lvl3pPr>
            <a:lvl4pPr marL="1248979" indent="0">
              <a:buNone/>
              <a:defRPr sz="1457" b="1"/>
            </a:lvl4pPr>
            <a:lvl5pPr marL="1665305" indent="0">
              <a:buNone/>
              <a:defRPr sz="1457" b="1"/>
            </a:lvl5pPr>
            <a:lvl6pPr marL="2081632" indent="0">
              <a:buNone/>
              <a:defRPr sz="1457" b="1"/>
            </a:lvl6pPr>
            <a:lvl7pPr marL="2497958" indent="0">
              <a:buNone/>
              <a:defRPr sz="1457" b="1"/>
            </a:lvl7pPr>
            <a:lvl8pPr marL="2914284" indent="0">
              <a:buNone/>
              <a:defRPr sz="1457" b="1"/>
            </a:lvl8pPr>
            <a:lvl9pPr marL="3330611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81242"/>
            <a:ext cx="5157787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30948"/>
            <a:ext cx="5183188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26" indent="0">
              <a:buNone/>
              <a:defRPr sz="1821" b="1"/>
            </a:lvl2pPr>
            <a:lvl3pPr marL="832653" indent="0">
              <a:buNone/>
              <a:defRPr sz="1639" b="1"/>
            </a:lvl3pPr>
            <a:lvl4pPr marL="1248979" indent="0">
              <a:buNone/>
              <a:defRPr sz="1457" b="1"/>
            </a:lvl4pPr>
            <a:lvl5pPr marL="1665305" indent="0">
              <a:buNone/>
              <a:defRPr sz="1457" b="1"/>
            </a:lvl5pPr>
            <a:lvl6pPr marL="2081632" indent="0">
              <a:buNone/>
              <a:defRPr sz="1457" b="1"/>
            </a:lvl6pPr>
            <a:lvl7pPr marL="2497958" indent="0">
              <a:buNone/>
              <a:defRPr sz="1457" b="1"/>
            </a:lvl7pPr>
            <a:lvl8pPr marL="2914284" indent="0">
              <a:buNone/>
              <a:defRPr sz="1457" b="1"/>
            </a:lvl8pPr>
            <a:lvl9pPr marL="3330611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1242"/>
            <a:ext cx="5183188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16348"/>
            <a:ext cx="3932237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99197"/>
            <a:ext cx="6172200" cy="4438158"/>
          </a:xfrm>
        </p:spPr>
        <p:txBody>
          <a:bodyPr/>
          <a:lstStyle>
            <a:lvl1pPr>
              <a:defRPr sz="2914"/>
            </a:lvl1pPr>
            <a:lvl2pPr>
              <a:defRPr sz="2550"/>
            </a:lvl2pPr>
            <a:lvl3pPr>
              <a:defRPr sz="2185"/>
            </a:lvl3pPr>
            <a:lvl4pPr>
              <a:defRPr sz="1821"/>
            </a:lvl4pPr>
            <a:lvl5pPr>
              <a:defRPr sz="1821"/>
            </a:lvl5pPr>
            <a:lvl6pPr>
              <a:defRPr sz="1821"/>
            </a:lvl6pPr>
            <a:lvl7pPr>
              <a:defRPr sz="1821"/>
            </a:lvl7pPr>
            <a:lvl8pPr>
              <a:defRPr sz="1821"/>
            </a:lvl8pPr>
            <a:lvl9pPr>
              <a:defRPr sz="18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873567"/>
            <a:ext cx="3932237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26" indent="0">
              <a:buNone/>
              <a:defRPr sz="1275"/>
            </a:lvl2pPr>
            <a:lvl3pPr marL="832653" indent="0">
              <a:buNone/>
              <a:defRPr sz="1093"/>
            </a:lvl3pPr>
            <a:lvl4pPr marL="1248979" indent="0">
              <a:buNone/>
              <a:defRPr sz="911"/>
            </a:lvl4pPr>
            <a:lvl5pPr marL="1665305" indent="0">
              <a:buNone/>
              <a:defRPr sz="911"/>
            </a:lvl5pPr>
            <a:lvl6pPr marL="2081632" indent="0">
              <a:buNone/>
              <a:defRPr sz="911"/>
            </a:lvl6pPr>
            <a:lvl7pPr marL="2497958" indent="0">
              <a:buNone/>
              <a:defRPr sz="911"/>
            </a:lvl7pPr>
            <a:lvl8pPr marL="2914284" indent="0">
              <a:buNone/>
              <a:defRPr sz="911"/>
            </a:lvl8pPr>
            <a:lvl9pPr marL="3330611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16348"/>
            <a:ext cx="3932237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899197"/>
            <a:ext cx="6172200" cy="4438158"/>
          </a:xfrm>
        </p:spPr>
        <p:txBody>
          <a:bodyPr anchor="t"/>
          <a:lstStyle>
            <a:lvl1pPr marL="0" indent="0">
              <a:buNone/>
              <a:defRPr sz="2914"/>
            </a:lvl1pPr>
            <a:lvl2pPr marL="416326" indent="0">
              <a:buNone/>
              <a:defRPr sz="2550"/>
            </a:lvl2pPr>
            <a:lvl3pPr marL="832653" indent="0">
              <a:buNone/>
              <a:defRPr sz="2185"/>
            </a:lvl3pPr>
            <a:lvl4pPr marL="1248979" indent="0">
              <a:buNone/>
              <a:defRPr sz="1821"/>
            </a:lvl4pPr>
            <a:lvl5pPr marL="1665305" indent="0">
              <a:buNone/>
              <a:defRPr sz="1821"/>
            </a:lvl5pPr>
            <a:lvl6pPr marL="2081632" indent="0">
              <a:buNone/>
              <a:defRPr sz="1821"/>
            </a:lvl6pPr>
            <a:lvl7pPr marL="2497958" indent="0">
              <a:buNone/>
              <a:defRPr sz="1821"/>
            </a:lvl7pPr>
            <a:lvl8pPr marL="2914284" indent="0">
              <a:buNone/>
              <a:defRPr sz="1821"/>
            </a:lvl8pPr>
            <a:lvl9pPr marL="3330611" indent="0">
              <a:buNone/>
              <a:defRPr sz="182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873567"/>
            <a:ext cx="3932237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26" indent="0">
              <a:buNone/>
              <a:defRPr sz="1275"/>
            </a:lvl2pPr>
            <a:lvl3pPr marL="832653" indent="0">
              <a:buNone/>
              <a:defRPr sz="1093"/>
            </a:lvl3pPr>
            <a:lvl4pPr marL="1248979" indent="0">
              <a:buNone/>
              <a:defRPr sz="911"/>
            </a:lvl4pPr>
            <a:lvl5pPr marL="1665305" indent="0">
              <a:buNone/>
              <a:defRPr sz="911"/>
            </a:lvl5pPr>
            <a:lvl6pPr marL="2081632" indent="0">
              <a:buNone/>
              <a:defRPr sz="911"/>
            </a:lvl6pPr>
            <a:lvl7pPr marL="2497958" indent="0">
              <a:buNone/>
              <a:defRPr sz="911"/>
            </a:lvl7pPr>
            <a:lvl8pPr marL="2914284" indent="0">
              <a:buNone/>
              <a:defRPr sz="911"/>
            </a:lvl8pPr>
            <a:lvl9pPr marL="3330611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2501"/>
            <a:ext cx="10515600" cy="1207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2502"/>
            <a:ext cx="10515600" cy="396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788399"/>
            <a:ext cx="27432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788399"/>
            <a:ext cx="41148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788399"/>
            <a:ext cx="27432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32653" rtl="0" eaLnBrk="1" latinLnBrk="0" hangingPunct="1">
        <a:lnSpc>
          <a:spcPct val="90000"/>
        </a:lnSpc>
        <a:spcBef>
          <a:spcPct val="0"/>
        </a:spcBef>
        <a:buNone/>
        <a:defRPr sz="40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163" indent="-208163" algn="l" defTabSz="832653" rtl="0" eaLnBrk="1" latinLnBrk="0" hangingPunct="1">
        <a:lnSpc>
          <a:spcPct val="90000"/>
        </a:lnSpc>
        <a:spcBef>
          <a:spcPts val="911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624489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2185" kern="1200">
          <a:solidFill>
            <a:schemeClr val="tx1"/>
          </a:solidFill>
          <a:latin typeface="+mn-lt"/>
          <a:ea typeface="+mn-ea"/>
          <a:cs typeface="+mn-cs"/>
        </a:defRPr>
      </a:lvl2pPr>
      <a:lvl3pPr marL="1040816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457142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873468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289795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706121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3122447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538774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1pPr>
      <a:lvl2pPr marL="416326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2pPr>
      <a:lvl3pPr marL="832653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3pPr>
      <a:lvl4pPr marL="1248979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665305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081632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497958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2914284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330611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23000">
              <a:schemeClr val="bg1">
                <a:lumMod val="95000"/>
                <a:lumOff val="5000"/>
              </a:schemeClr>
            </a:gs>
            <a:gs pos="69000">
              <a:schemeClr val="bg1">
                <a:lumMod val="95000"/>
                <a:lumOff val="5000"/>
              </a:schemeClr>
            </a:gs>
            <a:gs pos="97000">
              <a:schemeClr val="bg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BFB3CB7C-F94C-450F-A90C-AD5B5CDF726A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/>
        </p:blipFill>
        <p:spPr>
          <a:xfrm>
            <a:off x="0" y="1"/>
            <a:ext cx="12192000" cy="624522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9A2569B5-6E23-4D2B-B8C6-FC7C91BD95ED}"/>
              </a:ext>
            </a:extLst>
          </p:cNvPr>
          <p:cNvSpPr txBox="1">
            <a:spLocks/>
          </p:cNvSpPr>
          <p:nvPr/>
        </p:nvSpPr>
        <p:spPr>
          <a:xfrm>
            <a:off x="906896" y="3932530"/>
            <a:ext cx="10378199" cy="106409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3174" tIns="46586" rIns="93174" bIns="46586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12"/>
              </a:spcAft>
            </a:pPr>
            <a:r>
              <a:rPr lang="en-US" sz="3872" b="1" dirty="0">
                <a:latin typeface="Arial Nova" panose="020B0504020202020204" pitchFamily="34" charset="0"/>
              </a:rPr>
              <a:t>NSF DPATH CCRI</a:t>
            </a:r>
            <a:br>
              <a:rPr lang="en-US" sz="3974" b="1" dirty="0">
                <a:latin typeface="Arial Nova" panose="020B0504020202020204" pitchFamily="34" charset="0"/>
              </a:rPr>
            </a:br>
            <a:r>
              <a:rPr lang="en-US" sz="3770" b="1" dirty="0">
                <a:latin typeface="Arial Nova" panose="020B0504020202020204" pitchFamily="34" charset="0"/>
              </a:rPr>
              <a:t>Community Research Consortium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4E82B-32FB-439C-B4AC-5C89B8F81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540" y="5399690"/>
            <a:ext cx="7774909" cy="471047"/>
          </a:xfr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3174" tIns="46586" rIns="93174" bIns="46586" rtlCol="0" anchor="b">
            <a:normAutofit fontScale="92500" lnSpcReduction="10000"/>
          </a:bodyPr>
          <a:lstStyle/>
          <a:p>
            <a:r>
              <a:rPr lang="en-US" sz="3261" dirty="0"/>
              <a:t>Digitizing Pathology Together</a:t>
            </a:r>
          </a:p>
          <a:p>
            <a:endParaRPr lang="en-US" sz="1325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9976C60-2EC0-43E1-8CE7-70E0FA4995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" b="1751"/>
          <a:stretch/>
        </p:blipFill>
        <p:spPr>
          <a:xfrm>
            <a:off x="796762" y="645014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6BE03-68CB-4178-BAF7-8040BB96A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4581942" y="645014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 descr="A fabric surface&#10;&#10;Description automatically generated">
            <a:extLst>
              <a:ext uri="{FF2B5EF4-FFF2-40B4-BE49-F238E27FC236}">
                <a16:creationId xmlns:a16="http://schemas.microsoft.com/office/drawing/2014/main" id="{0FEC2C7F-AA55-4BD6-879E-6DBF61222F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0" r="15232" b="4"/>
          <a:stretch/>
        </p:blipFill>
        <p:spPr>
          <a:xfrm>
            <a:off x="8367121" y="645014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4" name="Picture 23" descr="A close up of a cage&#10;&#10;Description automatically generated">
            <a:extLst>
              <a:ext uri="{FF2B5EF4-FFF2-40B4-BE49-F238E27FC236}">
                <a16:creationId xmlns:a16="http://schemas.microsoft.com/office/drawing/2014/main" id="{91A96BFC-FB76-4BEF-A319-06603158D07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-62" r="428" b="94382"/>
          <a:stretch/>
        </p:blipFill>
        <p:spPr>
          <a:xfrm>
            <a:off x="0" y="1"/>
            <a:ext cx="12192000" cy="354806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62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10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J. Simons</dc:creator>
  <cp:lastModifiedBy>Julien J. Simons</cp:lastModifiedBy>
  <cp:revision>9</cp:revision>
  <dcterms:created xsi:type="dcterms:W3CDTF">2020-04-30T05:01:39Z</dcterms:created>
  <dcterms:modified xsi:type="dcterms:W3CDTF">2020-04-30T06:18:25Z</dcterms:modified>
</cp:coreProperties>
</file>