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245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45D"/>
    <a:srgbClr val="9177A8"/>
    <a:srgbClr val="7A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4" y="1022078"/>
            <a:ext cx="9143999" cy="2174264"/>
          </a:xfrm>
        </p:spPr>
        <p:txBody>
          <a:bodyPr anchor="b"/>
          <a:lstStyle>
            <a:lvl1pPr algn="ctr">
              <a:defRPr sz="54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4" y="3280191"/>
            <a:ext cx="9143999" cy="1507817"/>
          </a:xfrm>
        </p:spPr>
        <p:txBody>
          <a:bodyPr/>
          <a:lstStyle>
            <a:lvl1pPr marL="0" indent="0" algn="ctr">
              <a:buNone/>
              <a:defRPr sz="2185"/>
            </a:lvl1pPr>
            <a:lvl2pPr marL="416314" indent="0" algn="ctr">
              <a:buNone/>
              <a:defRPr sz="1822"/>
            </a:lvl2pPr>
            <a:lvl3pPr marL="832629" indent="0" algn="ctr">
              <a:buNone/>
              <a:defRPr sz="1639"/>
            </a:lvl3pPr>
            <a:lvl4pPr marL="1248942" indent="0" algn="ctr">
              <a:buNone/>
              <a:defRPr sz="1457"/>
            </a:lvl4pPr>
            <a:lvl5pPr marL="1665256" indent="0" algn="ctr">
              <a:buNone/>
              <a:defRPr sz="1457"/>
            </a:lvl5pPr>
            <a:lvl6pPr marL="2081570" indent="0" algn="ctr">
              <a:buNone/>
              <a:defRPr sz="1457"/>
            </a:lvl6pPr>
            <a:lvl7pPr marL="2497885" indent="0" algn="ctr">
              <a:buNone/>
              <a:defRPr sz="1457"/>
            </a:lvl7pPr>
            <a:lvl8pPr marL="2914199" indent="0" algn="ctr">
              <a:buNone/>
              <a:defRPr sz="1457"/>
            </a:lvl8pPr>
            <a:lvl9pPr marL="3330512" indent="0" algn="ctr">
              <a:buNone/>
              <a:defRPr sz="1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32500"/>
            <a:ext cx="2628901" cy="52925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32500"/>
            <a:ext cx="7734299" cy="5292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556970"/>
            <a:ext cx="10515600" cy="2597840"/>
          </a:xfrm>
        </p:spPr>
        <p:txBody>
          <a:bodyPr anchor="b"/>
          <a:lstStyle>
            <a:lvl1pPr>
              <a:defRPr sz="54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179396"/>
            <a:ext cx="10515600" cy="1366143"/>
          </a:xfrm>
        </p:spPr>
        <p:txBody>
          <a:bodyPr/>
          <a:lstStyle>
            <a:lvl1pPr marL="0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1pPr>
            <a:lvl2pPr marL="416314" indent="0">
              <a:buNone/>
              <a:defRPr sz="1822">
                <a:solidFill>
                  <a:schemeClr val="tx1">
                    <a:tint val="75000"/>
                  </a:schemeClr>
                </a:solidFill>
              </a:defRPr>
            </a:lvl2pPr>
            <a:lvl3pPr marL="832629" indent="0">
              <a:buNone/>
              <a:defRPr sz="1639">
                <a:solidFill>
                  <a:schemeClr val="tx1">
                    <a:tint val="75000"/>
                  </a:schemeClr>
                </a:solidFill>
              </a:defRPr>
            </a:lvl3pPr>
            <a:lvl4pPr marL="124894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4pPr>
            <a:lvl5pPr marL="1665256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5pPr>
            <a:lvl6pPr marL="2081570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6pPr>
            <a:lvl7pPr marL="2497885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7pPr>
            <a:lvl8pPr marL="291419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8pPr>
            <a:lvl9pPr marL="333051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5" y="1662502"/>
            <a:ext cx="5181599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7" y="1662502"/>
            <a:ext cx="5181599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32509"/>
            <a:ext cx="10515600" cy="12071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530948"/>
            <a:ext cx="5157788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14" indent="0">
              <a:buNone/>
              <a:defRPr sz="1822" b="1"/>
            </a:lvl2pPr>
            <a:lvl3pPr marL="832629" indent="0">
              <a:buNone/>
              <a:defRPr sz="1639" b="1"/>
            </a:lvl3pPr>
            <a:lvl4pPr marL="1248942" indent="0">
              <a:buNone/>
              <a:defRPr sz="1457" b="1"/>
            </a:lvl4pPr>
            <a:lvl5pPr marL="1665256" indent="0">
              <a:buNone/>
              <a:defRPr sz="1457" b="1"/>
            </a:lvl5pPr>
            <a:lvl6pPr marL="2081570" indent="0">
              <a:buNone/>
              <a:defRPr sz="1457" b="1"/>
            </a:lvl6pPr>
            <a:lvl7pPr marL="2497885" indent="0">
              <a:buNone/>
              <a:defRPr sz="1457" b="1"/>
            </a:lvl7pPr>
            <a:lvl8pPr marL="2914199" indent="0">
              <a:buNone/>
              <a:defRPr sz="1457" b="1"/>
            </a:lvl8pPr>
            <a:lvl9pPr marL="3330512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281244"/>
            <a:ext cx="5157788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530948"/>
            <a:ext cx="5183187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14" indent="0">
              <a:buNone/>
              <a:defRPr sz="1822" b="1"/>
            </a:lvl2pPr>
            <a:lvl3pPr marL="832629" indent="0">
              <a:buNone/>
              <a:defRPr sz="1639" b="1"/>
            </a:lvl3pPr>
            <a:lvl4pPr marL="1248942" indent="0">
              <a:buNone/>
              <a:defRPr sz="1457" b="1"/>
            </a:lvl4pPr>
            <a:lvl5pPr marL="1665256" indent="0">
              <a:buNone/>
              <a:defRPr sz="1457" b="1"/>
            </a:lvl5pPr>
            <a:lvl6pPr marL="2081570" indent="0">
              <a:buNone/>
              <a:defRPr sz="1457" b="1"/>
            </a:lvl6pPr>
            <a:lvl7pPr marL="2497885" indent="0">
              <a:buNone/>
              <a:defRPr sz="1457" b="1"/>
            </a:lvl7pPr>
            <a:lvl8pPr marL="2914199" indent="0">
              <a:buNone/>
              <a:defRPr sz="1457" b="1"/>
            </a:lvl8pPr>
            <a:lvl9pPr marL="3330512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281244"/>
            <a:ext cx="5183187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16358"/>
            <a:ext cx="3932236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899197"/>
            <a:ext cx="6172203" cy="4438158"/>
          </a:xfrm>
        </p:spPr>
        <p:txBody>
          <a:bodyPr/>
          <a:lstStyle>
            <a:lvl1pPr>
              <a:defRPr sz="2914"/>
            </a:lvl1pPr>
            <a:lvl2pPr>
              <a:defRPr sz="2549"/>
            </a:lvl2pPr>
            <a:lvl3pPr>
              <a:defRPr sz="218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1873567"/>
            <a:ext cx="3932236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14" indent="0">
              <a:buNone/>
              <a:defRPr sz="1275"/>
            </a:lvl2pPr>
            <a:lvl3pPr marL="832629" indent="0">
              <a:buNone/>
              <a:defRPr sz="1092"/>
            </a:lvl3pPr>
            <a:lvl4pPr marL="1248942" indent="0">
              <a:buNone/>
              <a:defRPr sz="911"/>
            </a:lvl4pPr>
            <a:lvl5pPr marL="1665256" indent="0">
              <a:buNone/>
              <a:defRPr sz="911"/>
            </a:lvl5pPr>
            <a:lvl6pPr marL="2081570" indent="0">
              <a:buNone/>
              <a:defRPr sz="911"/>
            </a:lvl6pPr>
            <a:lvl7pPr marL="2497885" indent="0">
              <a:buNone/>
              <a:defRPr sz="911"/>
            </a:lvl7pPr>
            <a:lvl8pPr marL="2914199" indent="0">
              <a:buNone/>
              <a:defRPr sz="911"/>
            </a:lvl8pPr>
            <a:lvl9pPr marL="3330512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16358"/>
            <a:ext cx="3932236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899197"/>
            <a:ext cx="6172203" cy="4438158"/>
          </a:xfrm>
        </p:spPr>
        <p:txBody>
          <a:bodyPr anchor="t"/>
          <a:lstStyle>
            <a:lvl1pPr marL="0" indent="0">
              <a:buNone/>
              <a:defRPr sz="2914"/>
            </a:lvl1pPr>
            <a:lvl2pPr marL="416314" indent="0">
              <a:buNone/>
              <a:defRPr sz="2549"/>
            </a:lvl2pPr>
            <a:lvl3pPr marL="832629" indent="0">
              <a:buNone/>
              <a:defRPr sz="2185"/>
            </a:lvl3pPr>
            <a:lvl4pPr marL="1248942" indent="0">
              <a:buNone/>
              <a:defRPr sz="1822"/>
            </a:lvl4pPr>
            <a:lvl5pPr marL="1665256" indent="0">
              <a:buNone/>
              <a:defRPr sz="1822"/>
            </a:lvl5pPr>
            <a:lvl6pPr marL="2081570" indent="0">
              <a:buNone/>
              <a:defRPr sz="1822"/>
            </a:lvl6pPr>
            <a:lvl7pPr marL="2497885" indent="0">
              <a:buNone/>
              <a:defRPr sz="1822"/>
            </a:lvl7pPr>
            <a:lvl8pPr marL="2914199" indent="0">
              <a:buNone/>
              <a:defRPr sz="1822"/>
            </a:lvl8pPr>
            <a:lvl9pPr marL="3330512" indent="0">
              <a:buNone/>
              <a:defRPr sz="18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1873567"/>
            <a:ext cx="3932236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14" indent="0">
              <a:buNone/>
              <a:defRPr sz="1275"/>
            </a:lvl2pPr>
            <a:lvl3pPr marL="832629" indent="0">
              <a:buNone/>
              <a:defRPr sz="1092"/>
            </a:lvl3pPr>
            <a:lvl4pPr marL="1248942" indent="0">
              <a:buNone/>
              <a:defRPr sz="911"/>
            </a:lvl4pPr>
            <a:lvl5pPr marL="1665256" indent="0">
              <a:buNone/>
              <a:defRPr sz="911"/>
            </a:lvl5pPr>
            <a:lvl6pPr marL="2081570" indent="0">
              <a:buNone/>
              <a:defRPr sz="911"/>
            </a:lvl6pPr>
            <a:lvl7pPr marL="2497885" indent="0">
              <a:buNone/>
              <a:defRPr sz="911"/>
            </a:lvl7pPr>
            <a:lvl8pPr marL="2914199" indent="0">
              <a:buNone/>
              <a:defRPr sz="911"/>
            </a:lvl8pPr>
            <a:lvl9pPr marL="3330512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32509"/>
            <a:ext cx="10515600" cy="12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662502"/>
            <a:ext cx="10515600" cy="39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6" y="5788399"/>
            <a:ext cx="2743201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318-57A8-4470-A1A7-EC6D90C53E0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5788399"/>
            <a:ext cx="41148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6" y="5788399"/>
            <a:ext cx="2743201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32629" rtl="0" eaLnBrk="1" latinLnBrk="0" hangingPunct="1">
        <a:lnSpc>
          <a:spcPct val="90000"/>
        </a:lnSpc>
        <a:spcBef>
          <a:spcPct val="0"/>
        </a:spcBef>
        <a:buNone/>
        <a:defRPr sz="40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158" indent="-208158" algn="l" defTabSz="832629" rtl="0" eaLnBrk="1" latinLnBrk="0" hangingPunct="1">
        <a:lnSpc>
          <a:spcPct val="90000"/>
        </a:lnSpc>
        <a:spcBef>
          <a:spcPts val="91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1pPr>
      <a:lvl2pPr marL="624471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2pPr>
      <a:lvl3pPr marL="1040785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457099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873412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289727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706041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3122355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538670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1pPr>
      <a:lvl2pPr marL="416314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2pPr>
      <a:lvl3pPr marL="832629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3pPr>
      <a:lvl4pPr marL="1248942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665256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081570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497885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2914199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330512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"/>
            <a:ext cx="12192001" cy="6245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9976C60-2EC0-43E1-8CE7-70E0FA499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r="2" b="2"/>
          <a:stretch/>
        </p:blipFill>
        <p:spPr>
          <a:xfrm>
            <a:off x="2292631" y="19"/>
            <a:ext cx="7606738" cy="6245215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CEEA7229-B135-4650-B63C-42AA7734262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 crackSpacing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-198" r="6124"/>
          <a:stretch/>
        </p:blipFill>
        <p:spPr>
          <a:xfrm>
            <a:off x="2478158" y="-834886"/>
            <a:ext cx="7262192" cy="69540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560576" y="1436532"/>
            <a:ext cx="3070859" cy="3372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A2569B5-6E23-4D2B-B8C6-FC7C91BD95ED}"/>
              </a:ext>
            </a:extLst>
          </p:cNvPr>
          <p:cNvSpPr txBox="1">
            <a:spLocks/>
          </p:cNvSpPr>
          <p:nvPr/>
        </p:nvSpPr>
        <p:spPr>
          <a:xfrm>
            <a:off x="4083270" y="2017986"/>
            <a:ext cx="4176600" cy="2108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12"/>
              </a:spcAft>
            </a:pPr>
            <a:r>
              <a:rPr lang="en-US" sz="3300" b="1" dirty="0">
                <a:solidFill>
                  <a:srgbClr val="080808"/>
                </a:solidFill>
                <a:latin typeface="Corbel" panose="020B0503020204020204" pitchFamily="34" charset="0"/>
                <a:ea typeface="+mj-ea"/>
                <a:cs typeface="+mj-cs"/>
              </a:rPr>
              <a:t>NSF DPATH CCRI</a:t>
            </a:r>
            <a:br>
              <a:rPr lang="en-US" sz="3300" b="1" dirty="0">
                <a:solidFill>
                  <a:srgbClr val="080808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en-US" sz="3300" b="1" dirty="0">
                <a:solidFill>
                  <a:srgbClr val="080808"/>
                </a:solidFill>
                <a:latin typeface="Corbel" panose="020B0503020204020204" pitchFamily="34" charset="0"/>
                <a:ea typeface="+mj-ea"/>
                <a:cs typeface="+mj-cs"/>
              </a:rPr>
              <a:t>Community Research Consortium</a:t>
            </a:r>
          </a:p>
        </p:txBody>
      </p:sp>
      <p:sp>
        <p:nvSpPr>
          <p:cNvPr id="82" name="Frame 8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61129" y="997891"/>
            <a:ext cx="3869751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4E82B-32FB-439C-B4AC-5C89B8F8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021" y="3786999"/>
            <a:ext cx="2700944" cy="60102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defTabSz="914373">
              <a:spcBef>
                <a:spcPts val="1000"/>
              </a:spcBef>
            </a:pPr>
            <a:r>
              <a:rPr lang="en-US" sz="1901" dirty="0">
                <a:solidFill>
                  <a:srgbClr val="080808"/>
                </a:solidFill>
                <a:latin typeface="Abadi Extra Light" panose="020B0604020202020204" pitchFamily="34" charset="0"/>
              </a:rPr>
              <a:t>Digitizing Pathology Together</a:t>
            </a:r>
          </a:p>
          <a:p>
            <a:pPr defTabSz="914373">
              <a:spcBef>
                <a:spcPts val="1000"/>
              </a:spcBef>
            </a:pPr>
            <a:endParaRPr lang="en-US" sz="1901" dirty="0">
              <a:solidFill>
                <a:srgbClr val="080808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6ABC5-3D81-4684-92AF-843E5F8392C1}"/>
              </a:ext>
            </a:extLst>
          </p:cNvPr>
          <p:cNvSpPr/>
          <p:nvPr/>
        </p:nvSpPr>
        <p:spPr>
          <a:xfrm>
            <a:off x="9821935" y="9"/>
            <a:ext cx="231553" cy="624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5A274D-F473-4493-AE2F-5028C25C13D9}"/>
              </a:ext>
            </a:extLst>
          </p:cNvPr>
          <p:cNvSpPr/>
          <p:nvPr/>
        </p:nvSpPr>
        <p:spPr>
          <a:xfrm>
            <a:off x="10009476" y="9"/>
            <a:ext cx="231553" cy="6245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 Extra Light</vt:lpstr>
      <vt:lpstr>Arial</vt:lpstr>
      <vt:lpstr>Calibri</vt:lpstr>
      <vt:lpstr>Calibri Light</vt:lpstr>
      <vt:lpstr>Corbel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J. Simons</dc:creator>
  <cp:lastModifiedBy>Julien J. Simons</cp:lastModifiedBy>
  <cp:revision>4</cp:revision>
  <dcterms:created xsi:type="dcterms:W3CDTF">2020-05-08T23:48:39Z</dcterms:created>
  <dcterms:modified xsi:type="dcterms:W3CDTF">2020-05-09T00:39:51Z</dcterms:modified>
</cp:coreProperties>
</file>