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8300363" cy="192293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9" d="100"/>
          <a:sy n="29" d="100"/>
        </p:scale>
        <p:origin x="1330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2527" y="3147033"/>
            <a:ext cx="24055309" cy="6694676"/>
          </a:xfrm>
        </p:spPr>
        <p:txBody>
          <a:bodyPr anchor="b"/>
          <a:lstStyle>
            <a:lvl1pPr algn="ctr">
              <a:defRPr sz="1682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37546" y="10099882"/>
            <a:ext cx="21225272" cy="4642649"/>
          </a:xfrm>
        </p:spPr>
        <p:txBody>
          <a:bodyPr/>
          <a:lstStyle>
            <a:lvl1pPr marL="0" indent="0" algn="ctr">
              <a:buNone/>
              <a:defRPr sz="6729"/>
            </a:lvl1pPr>
            <a:lvl2pPr marL="1281943" indent="0" algn="ctr">
              <a:buNone/>
              <a:defRPr sz="5608"/>
            </a:lvl2pPr>
            <a:lvl3pPr marL="2563886" indent="0" algn="ctr">
              <a:buNone/>
              <a:defRPr sz="5047"/>
            </a:lvl3pPr>
            <a:lvl4pPr marL="3845829" indent="0" algn="ctr">
              <a:buNone/>
              <a:defRPr sz="4486"/>
            </a:lvl4pPr>
            <a:lvl5pPr marL="5127772" indent="0" algn="ctr">
              <a:buNone/>
              <a:defRPr sz="4486"/>
            </a:lvl5pPr>
            <a:lvl6pPr marL="6409715" indent="0" algn="ctr">
              <a:buNone/>
              <a:defRPr sz="4486"/>
            </a:lvl6pPr>
            <a:lvl7pPr marL="7691658" indent="0" algn="ctr">
              <a:buNone/>
              <a:defRPr sz="4486"/>
            </a:lvl7pPr>
            <a:lvl8pPr marL="8973602" indent="0" algn="ctr">
              <a:buNone/>
              <a:defRPr sz="4486"/>
            </a:lvl8pPr>
            <a:lvl9pPr marL="10255545" indent="0" algn="ctr">
              <a:buNone/>
              <a:defRPr sz="448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FCB5-8E0C-4306-899E-C81EF0AE9D5E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9270-5CB6-4891-9797-51A718E05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39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FCB5-8E0C-4306-899E-C81EF0AE9D5E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9270-5CB6-4891-9797-51A718E05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8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252449" y="1023787"/>
            <a:ext cx="6102266" cy="16296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5651" y="1023787"/>
            <a:ext cx="17953043" cy="162960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FCB5-8E0C-4306-899E-C81EF0AE9D5E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9270-5CB6-4891-9797-51A718E05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402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FCB5-8E0C-4306-899E-C81EF0AE9D5E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9270-5CB6-4891-9797-51A718E05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18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912" y="4793999"/>
            <a:ext cx="24409063" cy="7998890"/>
          </a:xfrm>
        </p:spPr>
        <p:txBody>
          <a:bodyPr anchor="b"/>
          <a:lstStyle>
            <a:lvl1pPr>
              <a:defRPr sz="1682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0912" y="12868561"/>
            <a:ext cx="24409063" cy="4206427"/>
          </a:xfrm>
        </p:spPr>
        <p:txBody>
          <a:bodyPr/>
          <a:lstStyle>
            <a:lvl1pPr marL="0" indent="0">
              <a:buNone/>
              <a:defRPr sz="6729">
                <a:solidFill>
                  <a:schemeClr val="tx1"/>
                </a:solidFill>
              </a:defRPr>
            </a:lvl1pPr>
            <a:lvl2pPr marL="1281943" indent="0">
              <a:buNone/>
              <a:defRPr sz="5608">
                <a:solidFill>
                  <a:schemeClr val="tx1">
                    <a:tint val="75000"/>
                  </a:schemeClr>
                </a:solidFill>
              </a:defRPr>
            </a:lvl2pPr>
            <a:lvl3pPr marL="2563886" indent="0">
              <a:buNone/>
              <a:defRPr sz="5047">
                <a:solidFill>
                  <a:schemeClr val="tx1">
                    <a:tint val="75000"/>
                  </a:schemeClr>
                </a:solidFill>
              </a:defRPr>
            </a:lvl3pPr>
            <a:lvl4pPr marL="3845829" indent="0">
              <a:buNone/>
              <a:defRPr sz="4486">
                <a:solidFill>
                  <a:schemeClr val="tx1">
                    <a:tint val="75000"/>
                  </a:schemeClr>
                </a:solidFill>
              </a:defRPr>
            </a:lvl4pPr>
            <a:lvl5pPr marL="5127772" indent="0">
              <a:buNone/>
              <a:defRPr sz="4486">
                <a:solidFill>
                  <a:schemeClr val="tx1">
                    <a:tint val="75000"/>
                  </a:schemeClr>
                </a:solidFill>
              </a:defRPr>
            </a:lvl5pPr>
            <a:lvl6pPr marL="6409715" indent="0">
              <a:buNone/>
              <a:defRPr sz="4486">
                <a:solidFill>
                  <a:schemeClr val="tx1">
                    <a:tint val="75000"/>
                  </a:schemeClr>
                </a:solidFill>
              </a:defRPr>
            </a:lvl6pPr>
            <a:lvl7pPr marL="7691658" indent="0">
              <a:buNone/>
              <a:defRPr sz="4486">
                <a:solidFill>
                  <a:schemeClr val="tx1">
                    <a:tint val="75000"/>
                  </a:schemeClr>
                </a:solidFill>
              </a:defRPr>
            </a:lvl7pPr>
            <a:lvl8pPr marL="8973602" indent="0">
              <a:buNone/>
              <a:defRPr sz="4486">
                <a:solidFill>
                  <a:schemeClr val="tx1">
                    <a:tint val="75000"/>
                  </a:schemeClr>
                </a:solidFill>
              </a:defRPr>
            </a:lvl8pPr>
            <a:lvl9pPr marL="10255545" indent="0">
              <a:buNone/>
              <a:defRPr sz="44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FCB5-8E0C-4306-899E-C81EF0AE9D5E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9270-5CB6-4891-9797-51A718E05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1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5650" y="5118934"/>
            <a:ext cx="12027654" cy="122008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327059" y="5118934"/>
            <a:ext cx="12027654" cy="122008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FCB5-8E0C-4306-899E-C81EF0AE9D5E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9270-5CB6-4891-9797-51A718E05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2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336" y="1023791"/>
            <a:ext cx="24409063" cy="371679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9339" y="4713872"/>
            <a:ext cx="11972378" cy="2310196"/>
          </a:xfrm>
        </p:spPr>
        <p:txBody>
          <a:bodyPr anchor="b"/>
          <a:lstStyle>
            <a:lvl1pPr marL="0" indent="0">
              <a:buNone/>
              <a:defRPr sz="6729" b="1"/>
            </a:lvl1pPr>
            <a:lvl2pPr marL="1281943" indent="0">
              <a:buNone/>
              <a:defRPr sz="5608" b="1"/>
            </a:lvl2pPr>
            <a:lvl3pPr marL="2563886" indent="0">
              <a:buNone/>
              <a:defRPr sz="5047" b="1"/>
            </a:lvl3pPr>
            <a:lvl4pPr marL="3845829" indent="0">
              <a:buNone/>
              <a:defRPr sz="4486" b="1"/>
            </a:lvl4pPr>
            <a:lvl5pPr marL="5127772" indent="0">
              <a:buNone/>
              <a:defRPr sz="4486" b="1"/>
            </a:lvl5pPr>
            <a:lvl6pPr marL="6409715" indent="0">
              <a:buNone/>
              <a:defRPr sz="4486" b="1"/>
            </a:lvl6pPr>
            <a:lvl7pPr marL="7691658" indent="0">
              <a:buNone/>
              <a:defRPr sz="4486" b="1"/>
            </a:lvl7pPr>
            <a:lvl8pPr marL="8973602" indent="0">
              <a:buNone/>
              <a:defRPr sz="4486" b="1"/>
            </a:lvl8pPr>
            <a:lvl9pPr marL="10255545" indent="0">
              <a:buNone/>
              <a:defRPr sz="448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9339" y="7024068"/>
            <a:ext cx="11972378" cy="103313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327061" y="4713872"/>
            <a:ext cx="12031340" cy="2310196"/>
          </a:xfrm>
        </p:spPr>
        <p:txBody>
          <a:bodyPr anchor="b"/>
          <a:lstStyle>
            <a:lvl1pPr marL="0" indent="0">
              <a:buNone/>
              <a:defRPr sz="6729" b="1"/>
            </a:lvl1pPr>
            <a:lvl2pPr marL="1281943" indent="0">
              <a:buNone/>
              <a:defRPr sz="5608" b="1"/>
            </a:lvl2pPr>
            <a:lvl3pPr marL="2563886" indent="0">
              <a:buNone/>
              <a:defRPr sz="5047" b="1"/>
            </a:lvl3pPr>
            <a:lvl4pPr marL="3845829" indent="0">
              <a:buNone/>
              <a:defRPr sz="4486" b="1"/>
            </a:lvl4pPr>
            <a:lvl5pPr marL="5127772" indent="0">
              <a:buNone/>
              <a:defRPr sz="4486" b="1"/>
            </a:lvl5pPr>
            <a:lvl6pPr marL="6409715" indent="0">
              <a:buNone/>
              <a:defRPr sz="4486" b="1"/>
            </a:lvl6pPr>
            <a:lvl7pPr marL="7691658" indent="0">
              <a:buNone/>
              <a:defRPr sz="4486" b="1"/>
            </a:lvl7pPr>
            <a:lvl8pPr marL="8973602" indent="0">
              <a:buNone/>
              <a:defRPr sz="4486" b="1"/>
            </a:lvl8pPr>
            <a:lvl9pPr marL="10255545" indent="0">
              <a:buNone/>
              <a:defRPr sz="448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327061" y="7024068"/>
            <a:ext cx="12031340" cy="103313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FCB5-8E0C-4306-899E-C81EF0AE9D5E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9270-5CB6-4891-9797-51A718E05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72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FCB5-8E0C-4306-899E-C81EF0AE9D5E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9270-5CB6-4891-9797-51A718E05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016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FCB5-8E0C-4306-899E-C81EF0AE9D5E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9270-5CB6-4891-9797-51A718E05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61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336" y="1281959"/>
            <a:ext cx="9127604" cy="4486857"/>
          </a:xfrm>
        </p:spPr>
        <p:txBody>
          <a:bodyPr anchor="b"/>
          <a:lstStyle>
            <a:lvl1pPr>
              <a:defRPr sz="89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31340" y="2768680"/>
            <a:ext cx="14327059" cy="13665329"/>
          </a:xfrm>
        </p:spPr>
        <p:txBody>
          <a:bodyPr/>
          <a:lstStyle>
            <a:lvl1pPr>
              <a:defRPr sz="8972"/>
            </a:lvl1pPr>
            <a:lvl2pPr>
              <a:defRPr sz="7851"/>
            </a:lvl2pPr>
            <a:lvl3pPr>
              <a:defRPr sz="6729"/>
            </a:lvl3pPr>
            <a:lvl4pPr>
              <a:defRPr sz="5608"/>
            </a:lvl4pPr>
            <a:lvl5pPr>
              <a:defRPr sz="5608"/>
            </a:lvl5pPr>
            <a:lvl6pPr>
              <a:defRPr sz="5608"/>
            </a:lvl6pPr>
            <a:lvl7pPr>
              <a:defRPr sz="5608"/>
            </a:lvl7pPr>
            <a:lvl8pPr>
              <a:defRPr sz="5608"/>
            </a:lvl8pPr>
            <a:lvl9pPr>
              <a:defRPr sz="5608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9336" y="5768816"/>
            <a:ext cx="9127604" cy="10687446"/>
          </a:xfrm>
        </p:spPr>
        <p:txBody>
          <a:bodyPr/>
          <a:lstStyle>
            <a:lvl1pPr marL="0" indent="0">
              <a:buNone/>
              <a:defRPr sz="4486"/>
            </a:lvl1pPr>
            <a:lvl2pPr marL="1281943" indent="0">
              <a:buNone/>
              <a:defRPr sz="3925"/>
            </a:lvl2pPr>
            <a:lvl3pPr marL="2563886" indent="0">
              <a:buNone/>
              <a:defRPr sz="3365"/>
            </a:lvl3pPr>
            <a:lvl4pPr marL="3845829" indent="0">
              <a:buNone/>
              <a:defRPr sz="2804"/>
            </a:lvl4pPr>
            <a:lvl5pPr marL="5127772" indent="0">
              <a:buNone/>
              <a:defRPr sz="2804"/>
            </a:lvl5pPr>
            <a:lvl6pPr marL="6409715" indent="0">
              <a:buNone/>
              <a:defRPr sz="2804"/>
            </a:lvl6pPr>
            <a:lvl7pPr marL="7691658" indent="0">
              <a:buNone/>
              <a:defRPr sz="2804"/>
            </a:lvl7pPr>
            <a:lvl8pPr marL="8973602" indent="0">
              <a:buNone/>
              <a:defRPr sz="2804"/>
            </a:lvl8pPr>
            <a:lvl9pPr marL="10255545" indent="0">
              <a:buNone/>
              <a:defRPr sz="280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FCB5-8E0C-4306-899E-C81EF0AE9D5E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9270-5CB6-4891-9797-51A718E05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8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336" y="1281959"/>
            <a:ext cx="9127604" cy="4486857"/>
          </a:xfrm>
        </p:spPr>
        <p:txBody>
          <a:bodyPr anchor="b"/>
          <a:lstStyle>
            <a:lvl1pPr>
              <a:defRPr sz="89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031340" y="2768680"/>
            <a:ext cx="14327059" cy="13665329"/>
          </a:xfrm>
        </p:spPr>
        <p:txBody>
          <a:bodyPr anchor="t"/>
          <a:lstStyle>
            <a:lvl1pPr marL="0" indent="0">
              <a:buNone/>
              <a:defRPr sz="8972"/>
            </a:lvl1pPr>
            <a:lvl2pPr marL="1281943" indent="0">
              <a:buNone/>
              <a:defRPr sz="7851"/>
            </a:lvl2pPr>
            <a:lvl3pPr marL="2563886" indent="0">
              <a:buNone/>
              <a:defRPr sz="6729"/>
            </a:lvl3pPr>
            <a:lvl4pPr marL="3845829" indent="0">
              <a:buNone/>
              <a:defRPr sz="5608"/>
            </a:lvl4pPr>
            <a:lvl5pPr marL="5127772" indent="0">
              <a:buNone/>
              <a:defRPr sz="5608"/>
            </a:lvl5pPr>
            <a:lvl6pPr marL="6409715" indent="0">
              <a:buNone/>
              <a:defRPr sz="5608"/>
            </a:lvl6pPr>
            <a:lvl7pPr marL="7691658" indent="0">
              <a:buNone/>
              <a:defRPr sz="5608"/>
            </a:lvl7pPr>
            <a:lvl8pPr marL="8973602" indent="0">
              <a:buNone/>
              <a:defRPr sz="5608"/>
            </a:lvl8pPr>
            <a:lvl9pPr marL="10255545" indent="0">
              <a:buNone/>
              <a:defRPr sz="560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9336" y="5768816"/>
            <a:ext cx="9127604" cy="10687446"/>
          </a:xfrm>
        </p:spPr>
        <p:txBody>
          <a:bodyPr/>
          <a:lstStyle>
            <a:lvl1pPr marL="0" indent="0">
              <a:buNone/>
              <a:defRPr sz="4486"/>
            </a:lvl1pPr>
            <a:lvl2pPr marL="1281943" indent="0">
              <a:buNone/>
              <a:defRPr sz="3925"/>
            </a:lvl2pPr>
            <a:lvl3pPr marL="2563886" indent="0">
              <a:buNone/>
              <a:defRPr sz="3365"/>
            </a:lvl3pPr>
            <a:lvl4pPr marL="3845829" indent="0">
              <a:buNone/>
              <a:defRPr sz="2804"/>
            </a:lvl4pPr>
            <a:lvl5pPr marL="5127772" indent="0">
              <a:buNone/>
              <a:defRPr sz="2804"/>
            </a:lvl5pPr>
            <a:lvl6pPr marL="6409715" indent="0">
              <a:buNone/>
              <a:defRPr sz="2804"/>
            </a:lvl6pPr>
            <a:lvl7pPr marL="7691658" indent="0">
              <a:buNone/>
              <a:defRPr sz="2804"/>
            </a:lvl7pPr>
            <a:lvl8pPr marL="8973602" indent="0">
              <a:buNone/>
              <a:defRPr sz="2804"/>
            </a:lvl8pPr>
            <a:lvl9pPr marL="10255545" indent="0">
              <a:buNone/>
              <a:defRPr sz="280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FCB5-8E0C-4306-899E-C81EF0AE9D5E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9270-5CB6-4891-9797-51A718E05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38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650" y="1023791"/>
            <a:ext cx="24409063" cy="37167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5650" y="5118934"/>
            <a:ext cx="24409063" cy="122008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45650" y="17822798"/>
            <a:ext cx="6367582" cy="1023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6FCB5-8E0C-4306-899E-C81EF0AE9D5E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74495" y="17822798"/>
            <a:ext cx="9551373" cy="1023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987131" y="17822798"/>
            <a:ext cx="6367582" cy="1023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F9270-5CB6-4891-9797-51A718E05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64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563886" rtl="0" eaLnBrk="1" latinLnBrk="0" hangingPunct="1">
        <a:lnSpc>
          <a:spcPct val="90000"/>
        </a:lnSpc>
        <a:spcBef>
          <a:spcPct val="0"/>
        </a:spcBef>
        <a:buNone/>
        <a:defRPr sz="123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40972" indent="-640972" algn="l" defTabSz="2563886" rtl="0" eaLnBrk="1" latinLnBrk="0" hangingPunct="1">
        <a:lnSpc>
          <a:spcPct val="90000"/>
        </a:lnSpc>
        <a:spcBef>
          <a:spcPts val="2804"/>
        </a:spcBef>
        <a:buFont typeface="Arial" panose="020B0604020202020204" pitchFamily="34" charset="0"/>
        <a:buChar char="•"/>
        <a:defRPr sz="7851" kern="1200">
          <a:solidFill>
            <a:schemeClr val="tx1"/>
          </a:solidFill>
          <a:latin typeface="+mn-lt"/>
          <a:ea typeface="+mn-ea"/>
          <a:cs typeface="+mn-cs"/>
        </a:defRPr>
      </a:lvl1pPr>
      <a:lvl2pPr marL="1922915" indent="-640972" algn="l" defTabSz="2563886" rtl="0" eaLnBrk="1" latinLnBrk="0" hangingPunct="1">
        <a:lnSpc>
          <a:spcPct val="90000"/>
        </a:lnSpc>
        <a:spcBef>
          <a:spcPts val="1402"/>
        </a:spcBef>
        <a:buFont typeface="Arial" panose="020B0604020202020204" pitchFamily="34" charset="0"/>
        <a:buChar char="•"/>
        <a:defRPr sz="6729" kern="1200">
          <a:solidFill>
            <a:schemeClr val="tx1"/>
          </a:solidFill>
          <a:latin typeface="+mn-lt"/>
          <a:ea typeface="+mn-ea"/>
          <a:cs typeface="+mn-cs"/>
        </a:defRPr>
      </a:lvl2pPr>
      <a:lvl3pPr marL="3204858" indent="-640972" algn="l" defTabSz="2563886" rtl="0" eaLnBrk="1" latinLnBrk="0" hangingPunct="1">
        <a:lnSpc>
          <a:spcPct val="90000"/>
        </a:lnSpc>
        <a:spcBef>
          <a:spcPts val="1402"/>
        </a:spcBef>
        <a:buFont typeface="Arial" panose="020B0604020202020204" pitchFamily="34" charset="0"/>
        <a:buChar char="•"/>
        <a:defRPr sz="5608" kern="1200">
          <a:solidFill>
            <a:schemeClr val="tx1"/>
          </a:solidFill>
          <a:latin typeface="+mn-lt"/>
          <a:ea typeface="+mn-ea"/>
          <a:cs typeface="+mn-cs"/>
        </a:defRPr>
      </a:lvl3pPr>
      <a:lvl4pPr marL="4486801" indent="-640972" algn="l" defTabSz="2563886" rtl="0" eaLnBrk="1" latinLnBrk="0" hangingPunct="1">
        <a:lnSpc>
          <a:spcPct val="90000"/>
        </a:lnSpc>
        <a:spcBef>
          <a:spcPts val="1402"/>
        </a:spcBef>
        <a:buFont typeface="Arial" panose="020B0604020202020204" pitchFamily="34" charset="0"/>
        <a:buChar char="•"/>
        <a:defRPr sz="5047" kern="1200">
          <a:solidFill>
            <a:schemeClr val="tx1"/>
          </a:solidFill>
          <a:latin typeface="+mn-lt"/>
          <a:ea typeface="+mn-ea"/>
          <a:cs typeface="+mn-cs"/>
        </a:defRPr>
      </a:lvl4pPr>
      <a:lvl5pPr marL="5768744" indent="-640972" algn="l" defTabSz="2563886" rtl="0" eaLnBrk="1" latinLnBrk="0" hangingPunct="1">
        <a:lnSpc>
          <a:spcPct val="90000"/>
        </a:lnSpc>
        <a:spcBef>
          <a:spcPts val="1402"/>
        </a:spcBef>
        <a:buFont typeface="Arial" panose="020B0604020202020204" pitchFamily="34" charset="0"/>
        <a:buChar char="•"/>
        <a:defRPr sz="5047" kern="1200">
          <a:solidFill>
            <a:schemeClr val="tx1"/>
          </a:solidFill>
          <a:latin typeface="+mn-lt"/>
          <a:ea typeface="+mn-ea"/>
          <a:cs typeface="+mn-cs"/>
        </a:defRPr>
      </a:lvl5pPr>
      <a:lvl6pPr marL="7050687" indent="-640972" algn="l" defTabSz="2563886" rtl="0" eaLnBrk="1" latinLnBrk="0" hangingPunct="1">
        <a:lnSpc>
          <a:spcPct val="90000"/>
        </a:lnSpc>
        <a:spcBef>
          <a:spcPts val="1402"/>
        </a:spcBef>
        <a:buFont typeface="Arial" panose="020B0604020202020204" pitchFamily="34" charset="0"/>
        <a:buChar char="•"/>
        <a:defRPr sz="5047" kern="1200">
          <a:solidFill>
            <a:schemeClr val="tx1"/>
          </a:solidFill>
          <a:latin typeface="+mn-lt"/>
          <a:ea typeface="+mn-ea"/>
          <a:cs typeface="+mn-cs"/>
        </a:defRPr>
      </a:lvl6pPr>
      <a:lvl7pPr marL="8332630" indent="-640972" algn="l" defTabSz="2563886" rtl="0" eaLnBrk="1" latinLnBrk="0" hangingPunct="1">
        <a:lnSpc>
          <a:spcPct val="90000"/>
        </a:lnSpc>
        <a:spcBef>
          <a:spcPts val="1402"/>
        </a:spcBef>
        <a:buFont typeface="Arial" panose="020B0604020202020204" pitchFamily="34" charset="0"/>
        <a:buChar char="•"/>
        <a:defRPr sz="5047" kern="1200">
          <a:solidFill>
            <a:schemeClr val="tx1"/>
          </a:solidFill>
          <a:latin typeface="+mn-lt"/>
          <a:ea typeface="+mn-ea"/>
          <a:cs typeface="+mn-cs"/>
        </a:defRPr>
      </a:lvl7pPr>
      <a:lvl8pPr marL="9614573" indent="-640972" algn="l" defTabSz="2563886" rtl="0" eaLnBrk="1" latinLnBrk="0" hangingPunct="1">
        <a:lnSpc>
          <a:spcPct val="90000"/>
        </a:lnSpc>
        <a:spcBef>
          <a:spcPts val="1402"/>
        </a:spcBef>
        <a:buFont typeface="Arial" panose="020B0604020202020204" pitchFamily="34" charset="0"/>
        <a:buChar char="•"/>
        <a:defRPr sz="5047" kern="1200">
          <a:solidFill>
            <a:schemeClr val="tx1"/>
          </a:solidFill>
          <a:latin typeface="+mn-lt"/>
          <a:ea typeface="+mn-ea"/>
          <a:cs typeface="+mn-cs"/>
        </a:defRPr>
      </a:lvl8pPr>
      <a:lvl9pPr marL="10896516" indent="-640972" algn="l" defTabSz="2563886" rtl="0" eaLnBrk="1" latinLnBrk="0" hangingPunct="1">
        <a:lnSpc>
          <a:spcPct val="90000"/>
        </a:lnSpc>
        <a:spcBef>
          <a:spcPts val="1402"/>
        </a:spcBef>
        <a:buFont typeface="Arial" panose="020B0604020202020204" pitchFamily="34" charset="0"/>
        <a:buChar char="•"/>
        <a:defRPr sz="50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63886" rtl="0" eaLnBrk="1" latinLnBrk="0" hangingPunct="1">
        <a:defRPr sz="5047" kern="1200">
          <a:solidFill>
            <a:schemeClr val="tx1"/>
          </a:solidFill>
          <a:latin typeface="+mn-lt"/>
          <a:ea typeface="+mn-ea"/>
          <a:cs typeface="+mn-cs"/>
        </a:defRPr>
      </a:lvl1pPr>
      <a:lvl2pPr marL="1281943" algn="l" defTabSz="2563886" rtl="0" eaLnBrk="1" latinLnBrk="0" hangingPunct="1">
        <a:defRPr sz="5047" kern="1200">
          <a:solidFill>
            <a:schemeClr val="tx1"/>
          </a:solidFill>
          <a:latin typeface="+mn-lt"/>
          <a:ea typeface="+mn-ea"/>
          <a:cs typeface="+mn-cs"/>
        </a:defRPr>
      </a:lvl2pPr>
      <a:lvl3pPr marL="2563886" algn="l" defTabSz="2563886" rtl="0" eaLnBrk="1" latinLnBrk="0" hangingPunct="1">
        <a:defRPr sz="5047" kern="1200">
          <a:solidFill>
            <a:schemeClr val="tx1"/>
          </a:solidFill>
          <a:latin typeface="+mn-lt"/>
          <a:ea typeface="+mn-ea"/>
          <a:cs typeface="+mn-cs"/>
        </a:defRPr>
      </a:lvl3pPr>
      <a:lvl4pPr marL="3845829" algn="l" defTabSz="2563886" rtl="0" eaLnBrk="1" latinLnBrk="0" hangingPunct="1">
        <a:defRPr sz="5047" kern="1200">
          <a:solidFill>
            <a:schemeClr val="tx1"/>
          </a:solidFill>
          <a:latin typeface="+mn-lt"/>
          <a:ea typeface="+mn-ea"/>
          <a:cs typeface="+mn-cs"/>
        </a:defRPr>
      </a:lvl4pPr>
      <a:lvl5pPr marL="5127772" algn="l" defTabSz="2563886" rtl="0" eaLnBrk="1" latinLnBrk="0" hangingPunct="1">
        <a:defRPr sz="5047" kern="1200">
          <a:solidFill>
            <a:schemeClr val="tx1"/>
          </a:solidFill>
          <a:latin typeface="+mn-lt"/>
          <a:ea typeface="+mn-ea"/>
          <a:cs typeface="+mn-cs"/>
        </a:defRPr>
      </a:lvl5pPr>
      <a:lvl6pPr marL="6409715" algn="l" defTabSz="2563886" rtl="0" eaLnBrk="1" latinLnBrk="0" hangingPunct="1">
        <a:defRPr sz="5047" kern="1200">
          <a:solidFill>
            <a:schemeClr val="tx1"/>
          </a:solidFill>
          <a:latin typeface="+mn-lt"/>
          <a:ea typeface="+mn-ea"/>
          <a:cs typeface="+mn-cs"/>
        </a:defRPr>
      </a:lvl6pPr>
      <a:lvl7pPr marL="7691658" algn="l" defTabSz="2563886" rtl="0" eaLnBrk="1" latinLnBrk="0" hangingPunct="1">
        <a:defRPr sz="5047" kern="1200">
          <a:solidFill>
            <a:schemeClr val="tx1"/>
          </a:solidFill>
          <a:latin typeface="+mn-lt"/>
          <a:ea typeface="+mn-ea"/>
          <a:cs typeface="+mn-cs"/>
        </a:defRPr>
      </a:lvl7pPr>
      <a:lvl8pPr marL="8973602" algn="l" defTabSz="2563886" rtl="0" eaLnBrk="1" latinLnBrk="0" hangingPunct="1">
        <a:defRPr sz="5047" kern="1200">
          <a:solidFill>
            <a:schemeClr val="tx1"/>
          </a:solidFill>
          <a:latin typeface="+mn-lt"/>
          <a:ea typeface="+mn-ea"/>
          <a:cs typeface="+mn-cs"/>
        </a:defRPr>
      </a:lvl8pPr>
      <a:lvl9pPr marL="10255545" algn="l" defTabSz="2563886" rtl="0" eaLnBrk="1" latinLnBrk="0" hangingPunct="1">
        <a:defRPr sz="50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" name="Rectangle 746">
            <a:extLst>
              <a:ext uri="{FF2B5EF4-FFF2-40B4-BE49-F238E27FC236}">
                <a16:creationId xmlns:a16="http://schemas.microsoft.com/office/drawing/2014/main" id="{4E6C2DC2-B740-4E04-A5AD-9C332974B04F}"/>
              </a:ext>
            </a:extLst>
          </p:cNvPr>
          <p:cNvSpPr/>
          <p:nvPr/>
        </p:nvSpPr>
        <p:spPr>
          <a:xfrm>
            <a:off x="-23152" y="-15935"/>
            <a:ext cx="28304236" cy="1924532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24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cxnSp>
        <p:nvCxnSpPr>
          <p:cNvPr id="748" name="Straight Connector 747">
            <a:extLst>
              <a:ext uri="{FF2B5EF4-FFF2-40B4-BE49-F238E27FC236}">
                <a16:creationId xmlns:a16="http://schemas.microsoft.com/office/drawing/2014/main" id="{C5C9D830-43BA-418F-B774-C7E84ECCB833}"/>
              </a:ext>
            </a:extLst>
          </p:cNvPr>
          <p:cNvCxnSpPr/>
          <p:nvPr/>
        </p:nvCxnSpPr>
        <p:spPr>
          <a:xfrm>
            <a:off x="24115863" y="12769838"/>
            <a:ext cx="0" cy="6400800"/>
          </a:xfrm>
          <a:prstGeom prst="line">
            <a:avLst/>
          </a:prstGeom>
          <a:ln>
            <a:solidFill>
              <a:srgbClr val="C00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isometricTopUp"/>
            <a:lightRig rig="threePt" dir="t"/>
          </a:scene3d>
          <a:sp3d>
            <a:bevelT w="25400" h="25400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49" name="Straight Connector 748">
            <a:extLst>
              <a:ext uri="{FF2B5EF4-FFF2-40B4-BE49-F238E27FC236}">
                <a16:creationId xmlns:a16="http://schemas.microsoft.com/office/drawing/2014/main" id="{B4247E1A-B874-4CE5-BE79-C07C68FB33C1}"/>
              </a:ext>
            </a:extLst>
          </p:cNvPr>
          <p:cNvCxnSpPr>
            <a:cxnSpLocks/>
          </p:cNvCxnSpPr>
          <p:nvPr/>
        </p:nvCxnSpPr>
        <p:spPr>
          <a:xfrm>
            <a:off x="23455102" y="5994993"/>
            <a:ext cx="0" cy="3017520"/>
          </a:xfrm>
          <a:prstGeom prst="line">
            <a:avLst/>
          </a:prstGeom>
          <a:ln>
            <a:solidFill>
              <a:srgbClr val="C00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isometricTopUp"/>
            <a:lightRig rig="threePt" dir="t"/>
          </a:scene3d>
          <a:sp3d>
            <a:bevelT w="25400" h="25400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50" name="TextBox 749">
            <a:extLst>
              <a:ext uri="{FF2B5EF4-FFF2-40B4-BE49-F238E27FC236}">
                <a16:creationId xmlns:a16="http://schemas.microsoft.com/office/drawing/2014/main" id="{7DEE1641-EC07-42AE-AA1E-C016B165A887}"/>
              </a:ext>
            </a:extLst>
          </p:cNvPr>
          <p:cNvSpPr txBox="1"/>
          <p:nvPr/>
        </p:nvSpPr>
        <p:spPr>
          <a:xfrm>
            <a:off x="20451072" y="15518732"/>
            <a:ext cx="1615089" cy="584775"/>
          </a:xfrm>
          <a:prstGeom prst="rect">
            <a:avLst/>
          </a:prstGeom>
          <a:noFill/>
          <a:effectLst/>
          <a:scene3d>
            <a:camera prst="isometricTopUp"/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ea typeface="Franchise" pitchFamily="2" charset="0"/>
                <a:cs typeface="Arial" pitchFamily="34" charset="0"/>
              </a:rPr>
              <a:t>Router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cxnSp>
        <p:nvCxnSpPr>
          <p:cNvPr id="751" name="Straight Connector 750">
            <a:extLst>
              <a:ext uri="{FF2B5EF4-FFF2-40B4-BE49-F238E27FC236}">
                <a16:creationId xmlns:a16="http://schemas.microsoft.com/office/drawing/2014/main" id="{7641F903-5B86-4B85-850C-70087FFFBFF8}"/>
              </a:ext>
            </a:extLst>
          </p:cNvPr>
          <p:cNvCxnSpPr>
            <a:cxnSpLocks/>
          </p:cNvCxnSpPr>
          <p:nvPr/>
        </p:nvCxnSpPr>
        <p:spPr>
          <a:xfrm flipH="1">
            <a:off x="10557662" y="13926825"/>
            <a:ext cx="19933920" cy="26552"/>
          </a:xfrm>
          <a:prstGeom prst="line">
            <a:avLst/>
          </a:prstGeom>
          <a:ln>
            <a:solidFill>
              <a:srgbClr val="C00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isometricTopUp"/>
            <a:lightRig rig="threePt" dir="t"/>
          </a:scene3d>
          <a:sp3d>
            <a:bevelT w="25400" h="25400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52" name="Straight Connector 751">
            <a:extLst>
              <a:ext uri="{FF2B5EF4-FFF2-40B4-BE49-F238E27FC236}">
                <a16:creationId xmlns:a16="http://schemas.microsoft.com/office/drawing/2014/main" id="{91873CC7-922A-443F-B917-C78B8AD1C85D}"/>
              </a:ext>
            </a:extLst>
          </p:cNvPr>
          <p:cNvCxnSpPr>
            <a:cxnSpLocks/>
          </p:cNvCxnSpPr>
          <p:nvPr/>
        </p:nvCxnSpPr>
        <p:spPr>
          <a:xfrm>
            <a:off x="18648687" y="10648618"/>
            <a:ext cx="0" cy="4351539"/>
          </a:xfrm>
          <a:prstGeom prst="line">
            <a:avLst/>
          </a:prstGeom>
          <a:ln>
            <a:solidFill>
              <a:srgbClr val="C00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isometricTopUp"/>
            <a:lightRig rig="threePt" dir="t"/>
          </a:scene3d>
          <a:sp3d>
            <a:bevelT w="25400" h="25400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53" name="Straight Connector 752">
            <a:extLst>
              <a:ext uri="{FF2B5EF4-FFF2-40B4-BE49-F238E27FC236}">
                <a16:creationId xmlns:a16="http://schemas.microsoft.com/office/drawing/2014/main" id="{873F42E8-3413-4BDE-B2FE-E1F7DAF22D0B}"/>
              </a:ext>
            </a:extLst>
          </p:cNvPr>
          <p:cNvCxnSpPr/>
          <p:nvPr/>
        </p:nvCxnSpPr>
        <p:spPr>
          <a:xfrm>
            <a:off x="21052996" y="12971774"/>
            <a:ext cx="0" cy="2471674"/>
          </a:xfrm>
          <a:prstGeom prst="line">
            <a:avLst/>
          </a:prstGeom>
          <a:ln>
            <a:solidFill>
              <a:srgbClr val="C00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isometricTopUp"/>
            <a:lightRig rig="threePt" dir="t"/>
          </a:scene3d>
          <a:sp3d>
            <a:bevelT w="25400" h="25400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754" name="Group 753">
            <a:extLst>
              <a:ext uri="{FF2B5EF4-FFF2-40B4-BE49-F238E27FC236}">
                <a16:creationId xmlns:a16="http://schemas.microsoft.com/office/drawing/2014/main" id="{8C936680-6E6E-470C-A591-C7E24478DFC0}"/>
              </a:ext>
            </a:extLst>
          </p:cNvPr>
          <p:cNvGrpSpPr/>
          <p:nvPr/>
        </p:nvGrpSpPr>
        <p:grpSpPr>
          <a:xfrm>
            <a:off x="21278218" y="14190944"/>
            <a:ext cx="2319376" cy="1414763"/>
            <a:chOff x="5483486" y="3201613"/>
            <a:chExt cx="3034125" cy="1850742"/>
          </a:xfrm>
        </p:grpSpPr>
        <p:grpSp>
          <p:nvGrpSpPr>
            <p:cNvPr id="755" name="Group 754">
              <a:extLst>
                <a:ext uri="{FF2B5EF4-FFF2-40B4-BE49-F238E27FC236}">
                  <a16:creationId xmlns:a16="http://schemas.microsoft.com/office/drawing/2014/main" id="{7F33C291-82B2-46DF-9181-800793BE5795}"/>
                </a:ext>
              </a:extLst>
            </p:cNvPr>
            <p:cNvGrpSpPr/>
            <p:nvPr/>
          </p:nvGrpSpPr>
          <p:grpSpPr>
            <a:xfrm>
              <a:off x="5483486" y="3201613"/>
              <a:ext cx="3034125" cy="1850742"/>
              <a:chOff x="2411760" y="3043622"/>
              <a:chExt cx="3034125" cy="1850742"/>
            </a:xfrm>
          </p:grpSpPr>
          <p:sp>
            <p:nvSpPr>
              <p:cNvPr id="759" name="Rectangle 758">
                <a:extLst>
                  <a:ext uri="{FF2B5EF4-FFF2-40B4-BE49-F238E27FC236}">
                    <a16:creationId xmlns:a16="http://schemas.microsoft.com/office/drawing/2014/main" id="{ECFFDDF8-955E-4E69-B634-D3D75E6B6181}"/>
                  </a:ext>
                </a:extLst>
              </p:cNvPr>
              <p:cNvSpPr/>
              <p:nvPr/>
            </p:nvSpPr>
            <p:spPr>
              <a:xfrm>
                <a:off x="2411760" y="4077072"/>
                <a:ext cx="1368152" cy="576064"/>
              </a:xfrm>
              <a:prstGeom prst="rect">
                <a:avLst/>
              </a:prstGeom>
              <a:ln>
                <a:noFill/>
              </a:ln>
              <a:effectLst>
                <a:reflection blurRad="6350" stA="50000" endA="300" endPos="55000" dir="5400000" sy="-100000" algn="bl" rotWithShape="0"/>
              </a:effectLst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3200"/>
              </a:p>
            </p:txBody>
          </p:sp>
          <p:sp>
            <p:nvSpPr>
              <p:cNvPr id="760" name="Rectangle 759">
                <a:extLst>
                  <a:ext uri="{FF2B5EF4-FFF2-40B4-BE49-F238E27FC236}">
                    <a16:creationId xmlns:a16="http://schemas.microsoft.com/office/drawing/2014/main" id="{023FB3EB-D8FC-4355-B21A-B6E636CAD049}"/>
                  </a:ext>
                </a:extLst>
              </p:cNvPr>
              <p:cNvSpPr/>
              <p:nvPr/>
            </p:nvSpPr>
            <p:spPr>
              <a:xfrm>
                <a:off x="3259852" y="3914388"/>
                <a:ext cx="2186033" cy="576064"/>
              </a:xfrm>
              <a:prstGeom prst="rect">
                <a:avLst/>
              </a:prstGeom>
              <a:ln>
                <a:noFill/>
              </a:ln>
              <a:effectLst>
                <a:reflection blurRad="6350" stA="50000" endA="300" endPos="55000" dir="5400000" sy="-100000" algn="bl" rotWithShape="0"/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3200"/>
              </a:p>
            </p:txBody>
          </p:sp>
          <p:sp>
            <p:nvSpPr>
              <p:cNvPr id="761" name="Rounded Rectangle 219">
                <a:extLst>
                  <a:ext uri="{FF2B5EF4-FFF2-40B4-BE49-F238E27FC236}">
                    <a16:creationId xmlns:a16="http://schemas.microsoft.com/office/drawing/2014/main" id="{412CE26E-C980-4216-BFCF-6DDA8A357250}"/>
                  </a:ext>
                </a:extLst>
              </p:cNvPr>
              <p:cNvSpPr/>
              <p:nvPr/>
            </p:nvSpPr>
            <p:spPr>
              <a:xfrm>
                <a:off x="3799894" y="4012458"/>
                <a:ext cx="931242" cy="487794"/>
              </a:xfrm>
              <a:prstGeom prst="roundRect">
                <a:avLst>
                  <a:gd name="adj" fmla="val 7348"/>
                </a:avLst>
              </a:prstGeom>
              <a:gradFill flip="none" rotWithShape="1">
                <a:gsLst>
                  <a:gs pos="16000">
                    <a:schemeClr val="tx1">
                      <a:lumMod val="65000"/>
                      <a:lumOff val="35000"/>
                    </a:schemeClr>
                  </a:gs>
                  <a:gs pos="79000">
                    <a:schemeClr val="tx1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>
                <a:noFill/>
              </a:ln>
              <a:effectLst>
                <a:innerShdw blurRad="228600" dist="63500" dir="16500000">
                  <a:prstClr val="black">
                    <a:alpha val="29000"/>
                  </a:prstClr>
                </a:innerShdw>
                <a:reflection blurRad="6350" stA="50000" endA="300" endPos="55000" dir="5400000" sy="-100000" algn="bl" rotWithShape="0"/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762" name="Snip Same Side Corner Rectangle 220">
                <a:extLst>
                  <a:ext uri="{FF2B5EF4-FFF2-40B4-BE49-F238E27FC236}">
                    <a16:creationId xmlns:a16="http://schemas.microsoft.com/office/drawing/2014/main" id="{98D35ECD-7492-42B9-A68A-0FD14E686938}"/>
                  </a:ext>
                </a:extLst>
              </p:cNvPr>
              <p:cNvSpPr/>
              <p:nvPr/>
            </p:nvSpPr>
            <p:spPr>
              <a:xfrm rot="10800000">
                <a:off x="2795258" y="4241649"/>
                <a:ext cx="601155" cy="141727"/>
              </a:xfrm>
              <a:prstGeom prst="snip2SameRect">
                <a:avLst>
                  <a:gd name="adj1" fmla="val 50000"/>
                  <a:gd name="adj2" fmla="val 18829"/>
                </a:avLst>
              </a:prstGeom>
              <a:gradFill>
                <a:gsLst>
                  <a:gs pos="0">
                    <a:schemeClr val="tx1">
                      <a:lumMod val="90000"/>
                      <a:lumOff val="10000"/>
                    </a:schemeClr>
                  </a:gs>
                  <a:gs pos="100000">
                    <a:schemeClr val="tx1"/>
                  </a:gs>
                </a:gsLst>
                <a:lin ang="16200000" scaled="0"/>
              </a:gradFill>
              <a:ln w="6350">
                <a:solidFill>
                  <a:srgbClr val="08080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scene3d>
                <a:camera prst="isometricLeftDown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3200"/>
              </a:p>
            </p:txBody>
          </p:sp>
          <p:sp>
            <p:nvSpPr>
              <p:cNvPr id="763" name="Rectangle 762">
                <a:extLst>
                  <a:ext uri="{FF2B5EF4-FFF2-40B4-BE49-F238E27FC236}">
                    <a16:creationId xmlns:a16="http://schemas.microsoft.com/office/drawing/2014/main" id="{A3396D03-4CE4-4EF3-B113-D952283D9ED1}"/>
                  </a:ext>
                </a:extLst>
              </p:cNvPr>
              <p:cNvSpPr/>
              <p:nvPr/>
            </p:nvSpPr>
            <p:spPr>
              <a:xfrm>
                <a:off x="2728933" y="3043622"/>
                <a:ext cx="2173870" cy="1242820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/>
              <a:p>
                <a:pPr algn="ctr"/>
                <a:endParaRPr lang="en-GB" sz="3200"/>
              </a:p>
            </p:txBody>
          </p:sp>
          <p:sp>
            <p:nvSpPr>
              <p:cNvPr id="764" name="Rectangle 763">
                <a:extLst>
                  <a:ext uri="{FF2B5EF4-FFF2-40B4-BE49-F238E27FC236}">
                    <a16:creationId xmlns:a16="http://schemas.microsoft.com/office/drawing/2014/main" id="{A9B90338-7362-48FB-BA7E-281930347FDA}"/>
                  </a:ext>
                </a:extLst>
              </p:cNvPr>
              <p:cNvSpPr/>
              <p:nvPr/>
            </p:nvSpPr>
            <p:spPr>
              <a:xfrm>
                <a:off x="3403450" y="4339902"/>
                <a:ext cx="194372" cy="554462"/>
              </a:xfrm>
              <a:prstGeom prst="rect">
                <a:avLst/>
              </a:prstGeom>
              <a:gradFill>
                <a:gsLst>
                  <a:gs pos="0">
                    <a:srgbClr val="0070C0"/>
                  </a:gs>
                  <a:gs pos="100000">
                    <a:schemeClr val="tx2">
                      <a:lumMod val="75000"/>
                    </a:schemeClr>
                  </a:gs>
                </a:gsLst>
              </a:gradFill>
              <a:ln>
                <a:noFill/>
              </a:ln>
              <a:effectLst>
                <a:reflection blurRad="6350" stA="50000" endA="300" endPos="55000" dir="5400000" sy="-100000" algn="bl" rotWithShape="0"/>
              </a:effectLst>
              <a:scene3d>
                <a:camera prst="isometricLeftDown"/>
                <a:lightRig rig="sunset" dir="t"/>
              </a:scene3d>
              <a:sp3d extrusionH="19050" contourW="12700">
                <a:contourClr>
                  <a:schemeClr val="tx2">
                    <a:lumMod val="75000"/>
                  </a:schemeClr>
                </a:contourClr>
              </a:sp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/>
              <a:p>
                <a:pPr algn="ctr"/>
                <a:endParaRPr lang="en-GB" sz="3200"/>
              </a:p>
            </p:txBody>
          </p:sp>
          <p:sp>
            <p:nvSpPr>
              <p:cNvPr id="765" name="Rectangle 764">
                <a:extLst>
                  <a:ext uri="{FF2B5EF4-FFF2-40B4-BE49-F238E27FC236}">
                    <a16:creationId xmlns:a16="http://schemas.microsoft.com/office/drawing/2014/main" id="{AD5F958D-7272-42BD-BA28-6A1244D4C300}"/>
                  </a:ext>
                </a:extLst>
              </p:cNvPr>
              <p:cNvSpPr/>
              <p:nvPr/>
            </p:nvSpPr>
            <p:spPr>
              <a:xfrm>
                <a:off x="3180033" y="3832249"/>
                <a:ext cx="2203068" cy="197193"/>
              </a:xfrm>
              <a:prstGeom prst="rect">
                <a:avLst/>
              </a:prstGeom>
              <a:gradFill>
                <a:gsLst>
                  <a:gs pos="0">
                    <a:srgbClr val="0070C0"/>
                  </a:gs>
                  <a:gs pos="100000">
                    <a:schemeClr val="tx2">
                      <a:lumMod val="75000"/>
                    </a:schemeClr>
                  </a:gs>
                </a:gsLst>
              </a:gra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/>
              <a:p>
                <a:pPr algn="ctr"/>
                <a:endParaRPr lang="en-GB" sz="3200"/>
              </a:p>
            </p:txBody>
          </p:sp>
        </p:grpSp>
        <p:cxnSp>
          <p:nvCxnSpPr>
            <p:cNvPr id="756" name="Straight Arrow Connector 755">
              <a:extLst>
                <a:ext uri="{FF2B5EF4-FFF2-40B4-BE49-F238E27FC236}">
                  <a16:creationId xmlns:a16="http://schemas.microsoft.com/office/drawing/2014/main" id="{6EE5F478-8B72-4A3D-825C-8315316B667A}"/>
                </a:ext>
              </a:extLst>
            </p:cNvPr>
            <p:cNvCxnSpPr/>
            <p:nvPr/>
          </p:nvCxnSpPr>
          <p:spPr>
            <a:xfrm>
              <a:off x="6876256" y="3284984"/>
              <a:ext cx="0" cy="929450"/>
            </a:xfrm>
            <a:prstGeom prst="straightConnector1">
              <a:avLst/>
            </a:prstGeom>
            <a:ln>
              <a:headEnd type="triangle" w="lg" len="med"/>
              <a:tailEnd type="triangle" w="lg" len="med"/>
            </a:ln>
            <a:scene3d>
              <a:camera prst="isometricTopUp"/>
              <a:lightRig rig="freezing" dir="t"/>
            </a:scene3d>
            <a:sp3d>
              <a:bevelT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7" name="Straight Arrow Connector 756">
              <a:extLst>
                <a:ext uri="{FF2B5EF4-FFF2-40B4-BE49-F238E27FC236}">
                  <a16:creationId xmlns:a16="http://schemas.microsoft.com/office/drawing/2014/main" id="{9C4F5689-6FD6-4A49-A4EA-624D4617129F}"/>
                </a:ext>
              </a:extLst>
            </p:cNvPr>
            <p:cNvCxnSpPr/>
            <p:nvPr/>
          </p:nvCxnSpPr>
          <p:spPr>
            <a:xfrm>
              <a:off x="6869509" y="3501008"/>
              <a:ext cx="870843" cy="0"/>
            </a:xfrm>
            <a:prstGeom prst="straightConnector1">
              <a:avLst/>
            </a:prstGeom>
            <a:ln>
              <a:headEnd type="none" w="lg" len="med"/>
              <a:tailEnd type="triangle" w="lg" len="med"/>
            </a:ln>
            <a:scene3d>
              <a:camera prst="isometricTopUp"/>
              <a:lightRig rig="freezing" dir="t"/>
            </a:scene3d>
            <a:sp3d>
              <a:bevelT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8" name="Straight Arrow Connector 757">
              <a:extLst>
                <a:ext uri="{FF2B5EF4-FFF2-40B4-BE49-F238E27FC236}">
                  <a16:creationId xmlns:a16="http://schemas.microsoft.com/office/drawing/2014/main" id="{86CCEE34-B804-49AB-A69C-4A85E0C467E0}"/>
                </a:ext>
              </a:extLst>
            </p:cNvPr>
            <p:cNvCxnSpPr/>
            <p:nvPr/>
          </p:nvCxnSpPr>
          <p:spPr>
            <a:xfrm>
              <a:off x="6099408" y="4031352"/>
              <a:ext cx="870843" cy="0"/>
            </a:xfrm>
            <a:prstGeom prst="straightConnector1">
              <a:avLst/>
            </a:prstGeom>
            <a:ln>
              <a:headEnd type="triangle" w="lg" len="med"/>
              <a:tailEnd type="none" w="lg" len="med"/>
            </a:ln>
            <a:scene3d>
              <a:camera prst="isometricTopUp"/>
              <a:lightRig rig="freezing" dir="t"/>
            </a:scene3d>
            <a:sp3d>
              <a:bevelT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66" name="Straight Connector 765">
            <a:extLst>
              <a:ext uri="{FF2B5EF4-FFF2-40B4-BE49-F238E27FC236}">
                <a16:creationId xmlns:a16="http://schemas.microsoft.com/office/drawing/2014/main" id="{23FA4570-902C-44B4-ADB2-2DD3223A764D}"/>
              </a:ext>
            </a:extLst>
          </p:cNvPr>
          <p:cNvCxnSpPr>
            <a:cxnSpLocks/>
          </p:cNvCxnSpPr>
          <p:nvPr/>
        </p:nvCxnSpPr>
        <p:spPr>
          <a:xfrm>
            <a:off x="16210762" y="10121218"/>
            <a:ext cx="0" cy="2587383"/>
          </a:xfrm>
          <a:prstGeom prst="line">
            <a:avLst/>
          </a:prstGeom>
          <a:ln>
            <a:solidFill>
              <a:srgbClr val="C00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isometricTopUp"/>
            <a:lightRig rig="threePt" dir="t"/>
          </a:scene3d>
          <a:sp3d>
            <a:bevelT w="25400" h="25400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767" name="Group 766">
            <a:extLst>
              <a:ext uri="{FF2B5EF4-FFF2-40B4-BE49-F238E27FC236}">
                <a16:creationId xmlns:a16="http://schemas.microsoft.com/office/drawing/2014/main" id="{6F5D58FD-B8DC-42DE-97F5-B4A3027CADC4}"/>
              </a:ext>
            </a:extLst>
          </p:cNvPr>
          <p:cNvGrpSpPr/>
          <p:nvPr/>
        </p:nvGrpSpPr>
        <p:grpSpPr>
          <a:xfrm>
            <a:off x="970978" y="9503568"/>
            <a:ext cx="10949916" cy="9771085"/>
            <a:chOff x="-13569073" y="435346"/>
            <a:chExt cx="10949916" cy="9771085"/>
          </a:xfrm>
        </p:grpSpPr>
        <p:cxnSp>
          <p:nvCxnSpPr>
            <p:cNvPr id="768" name="Straight Connector 767">
              <a:extLst>
                <a:ext uri="{FF2B5EF4-FFF2-40B4-BE49-F238E27FC236}">
                  <a16:creationId xmlns:a16="http://schemas.microsoft.com/office/drawing/2014/main" id="{60636EC6-2EBF-4538-86E1-D0233A9C5EA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3569073" y="3535776"/>
              <a:ext cx="6000913" cy="84005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69" name="Straight Connector 768">
              <a:extLst>
                <a:ext uri="{FF2B5EF4-FFF2-40B4-BE49-F238E27FC236}">
                  <a16:creationId xmlns:a16="http://schemas.microsoft.com/office/drawing/2014/main" id="{6A8F0FAF-14F6-4782-9716-CFEBE7CCB9EE}"/>
                </a:ext>
              </a:extLst>
            </p:cNvPr>
            <p:cNvCxnSpPr>
              <a:cxnSpLocks/>
            </p:cNvCxnSpPr>
            <p:nvPr/>
          </p:nvCxnSpPr>
          <p:spPr>
            <a:xfrm>
              <a:off x="-7661597" y="4305567"/>
              <a:ext cx="0" cy="1634310"/>
            </a:xfrm>
            <a:prstGeom prst="line">
              <a:avLst/>
            </a:prstGeom>
            <a:ln>
              <a:solidFill>
                <a:srgbClr val="C0000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70" name="Straight Connector 769">
              <a:extLst>
                <a:ext uri="{FF2B5EF4-FFF2-40B4-BE49-F238E27FC236}">
                  <a16:creationId xmlns:a16="http://schemas.microsoft.com/office/drawing/2014/main" id="{56C3BEBC-6C71-4061-A4D3-F20553AF3627}"/>
                </a:ext>
              </a:extLst>
            </p:cNvPr>
            <p:cNvCxnSpPr>
              <a:cxnSpLocks/>
            </p:cNvCxnSpPr>
            <p:nvPr/>
          </p:nvCxnSpPr>
          <p:spPr>
            <a:xfrm>
              <a:off x="-6542216" y="4958294"/>
              <a:ext cx="0" cy="1634310"/>
            </a:xfrm>
            <a:prstGeom prst="line">
              <a:avLst/>
            </a:prstGeom>
            <a:ln>
              <a:solidFill>
                <a:srgbClr val="C0000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71" name="Straight Connector 770">
              <a:extLst>
                <a:ext uri="{FF2B5EF4-FFF2-40B4-BE49-F238E27FC236}">
                  <a16:creationId xmlns:a16="http://schemas.microsoft.com/office/drawing/2014/main" id="{570956DA-0DDC-4346-9F45-C8D0906F8CF7}"/>
                </a:ext>
              </a:extLst>
            </p:cNvPr>
            <p:cNvCxnSpPr>
              <a:cxnSpLocks/>
            </p:cNvCxnSpPr>
            <p:nvPr/>
          </p:nvCxnSpPr>
          <p:spPr>
            <a:xfrm>
              <a:off x="-2619157" y="5854892"/>
              <a:ext cx="0" cy="4351539"/>
            </a:xfrm>
            <a:prstGeom prst="line">
              <a:avLst/>
            </a:prstGeom>
            <a:ln>
              <a:solidFill>
                <a:srgbClr val="C0000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772" name="TextBox 771">
              <a:extLst>
                <a:ext uri="{FF2B5EF4-FFF2-40B4-BE49-F238E27FC236}">
                  <a16:creationId xmlns:a16="http://schemas.microsoft.com/office/drawing/2014/main" id="{8284533C-D159-42C8-8DC4-0C5E2E868255}"/>
                </a:ext>
              </a:extLst>
            </p:cNvPr>
            <p:cNvSpPr txBox="1"/>
            <p:nvPr/>
          </p:nvSpPr>
          <p:spPr>
            <a:xfrm>
              <a:off x="-6190919" y="7492677"/>
              <a:ext cx="1725680" cy="584775"/>
            </a:xfrm>
            <a:prstGeom prst="rect">
              <a:avLst/>
            </a:prstGeom>
            <a:noFill/>
            <a:effectLst/>
            <a:scene3d>
              <a:camera prst="isometricTopUp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Arial" pitchFamily="34" charset="0"/>
                  <a:ea typeface="Franchise" pitchFamily="2" charset="0"/>
                  <a:cs typeface="Arial" pitchFamily="34" charset="0"/>
                </a:rPr>
                <a:t>Firewall</a:t>
              </a:r>
            </a:p>
          </p:txBody>
        </p:sp>
        <p:cxnSp>
          <p:nvCxnSpPr>
            <p:cNvPr id="773" name="Straight Connector 772">
              <a:extLst>
                <a:ext uri="{FF2B5EF4-FFF2-40B4-BE49-F238E27FC236}">
                  <a16:creationId xmlns:a16="http://schemas.microsoft.com/office/drawing/2014/main" id="{C4F78A75-87BA-407C-8F55-5B879C732491}"/>
                </a:ext>
              </a:extLst>
            </p:cNvPr>
            <p:cNvCxnSpPr>
              <a:cxnSpLocks/>
            </p:cNvCxnSpPr>
            <p:nvPr/>
          </p:nvCxnSpPr>
          <p:spPr>
            <a:xfrm>
              <a:off x="-5070886" y="5329683"/>
              <a:ext cx="0" cy="2587383"/>
            </a:xfrm>
            <a:prstGeom prst="line">
              <a:avLst/>
            </a:prstGeom>
            <a:ln>
              <a:solidFill>
                <a:srgbClr val="C0000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774" name="Group 773">
              <a:extLst>
                <a:ext uri="{FF2B5EF4-FFF2-40B4-BE49-F238E27FC236}">
                  <a16:creationId xmlns:a16="http://schemas.microsoft.com/office/drawing/2014/main" id="{D9C400C2-B548-4F82-94BA-F54D9F8B0C8F}"/>
                </a:ext>
              </a:extLst>
            </p:cNvPr>
            <p:cNvGrpSpPr/>
            <p:nvPr/>
          </p:nvGrpSpPr>
          <p:grpSpPr>
            <a:xfrm>
              <a:off x="-4757196" y="6363025"/>
              <a:ext cx="966800" cy="1010225"/>
              <a:chOff x="3623872" y="1455329"/>
              <a:chExt cx="1693821" cy="1769905"/>
            </a:xfrm>
          </p:grpSpPr>
          <p:grpSp>
            <p:nvGrpSpPr>
              <p:cNvPr id="828" name="Group 827">
                <a:extLst>
                  <a:ext uri="{FF2B5EF4-FFF2-40B4-BE49-F238E27FC236}">
                    <a16:creationId xmlns:a16="http://schemas.microsoft.com/office/drawing/2014/main" id="{97EC7F8C-8D4C-4A7F-9028-5189C8A84104}"/>
                  </a:ext>
                </a:extLst>
              </p:cNvPr>
              <p:cNvGrpSpPr/>
              <p:nvPr/>
            </p:nvGrpSpPr>
            <p:grpSpPr>
              <a:xfrm>
                <a:off x="4595593" y="2153881"/>
                <a:ext cx="503993" cy="370137"/>
                <a:chOff x="1866649" y="2963045"/>
                <a:chExt cx="700091" cy="514153"/>
              </a:xfrm>
            </p:grpSpPr>
            <p:sp>
              <p:nvSpPr>
                <p:cNvPr id="953" name="Flowchart: Process 952">
                  <a:extLst>
                    <a:ext uri="{FF2B5EF4-FFF2-40B4-BE49-F238E27FC236}">
                      <a16:creationId xmlns:a16="http://schemas.microsoft.com/office/drawing/2014/main" id="{325DC5AB-930A-4B23-9445-5513EADBBC7A}"/>
                    </a:ext>
                  </a:extLst>
                </p:cNvPr>
                <p:cNvSpPr/>
                <p:nvPr/>
              </p:nvSpPr>
              <p:spPr>
                <a:xfrm>
                  <a:off x="2032535" y="3138587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54" name="Flowchart: Process 953">
                  <a:extLst>
                    <a:ext uri="{FF2B5EF4-FFF2-40B4-BE49-F238E27FC236}">
                      <a16:creationId xmlns:a16="http://schemas.microsoft.com/office/drawing/2014/main" id="{65ADCE6A-A59C-4283-87E9-49114078212E}"/>
                    </a:ext>
                  </a:extLst>
                </p:cNvPr>
                <p:cNvSpPr/>
                <p:nvPr/>
              </p:nvSpPr>
              <p:spPr>
                <a:xfrm>
                  <a:off x="1931747" y="2963045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55" name="Flowchart: Process 954">
                  <a:extLst>
                    <a:ext uri="{FF2B5EF4-FFF2-40B4-BE49-F238E27FC236}">
                      <a16:creationId xmlns:a16="http://schemas.microsoft.com/office/drawing/2014/main" id="{43B8B855-D4A0-4CE1-B5C3-E48F41DD5190}"/>
                    </a:ext>
                  </a:extLst>
                </p:cNvPr>
                <p:cNvSpPr/>
                <p:nvPr/>
              </p:nvSpPr>
              <p:spPr>
                <a:xfrm>
                  <a:off x="1866649" y="3189166"/>
                  <a:ext cx="288032" cy="288032"/>
                </a:xfrm>
                <a:prstGeom prst="flowChartProcess">
                  <a:avLst/>
                </a:prstGeom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29" name="Group 828">
                <a:extLst>
                  <a:ext uri="{FF2B5EF4-FFF2-40B4-BE49-F238E27FC236}">
                    <a16:creationId xmlns:a16="http://schemas.microsoft.com/office/drawing/2014/main" id="{CDD3A6D4-9BBA-46AA-AEF7-5FCF16DD82C2}"/>
                  </a:ext>
                </a:extLst>
              </p:cNvPr>
              <p:cNvGrpSpPr/>
              <p:nvPr/>
            </p:nvGrpSpPr>
            <p:grpSpPr>
              <a:xfrm>
                <a:off x="4595592" y="1688180"/>
                <a:ext cx="503993" cy="370137"/>
                <a:chOff x="3779912" y="4202381"/>
                <a:chExt cx="503993" cy="370137"/>
              </a:xfrm>
            </p:grpSpPr>
            <p:sp>
              <p:nvSpPr>
                <p:cNvPr id="950" name="Flowchart: Process 949">
                  <a:extLst>
                    <a:ext uri="{FF2B5EF4-FFF2-40B4-BE49-F238E27FC236}">
                      <a16:creationId xmlns:a16="http://schemas.microsoft.com/office/drawing/2014/main" id="{0235C415-D858-41BA-B8EB-2665D5D0AAEB}"/>
                    </a:ext>
                  </a:extLst>
                </p:cNvPr>
                <p:cNvSpPr/>
                <p:nvPr/>
              </p:nvSpPr>
              <p:spPr>
                <a:xfrm>
                  <a:off x="3899333" y="432875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51" name="Flowchart: Process 950">
                  <a:extLst>
                    <a:ext uri="{FF2B5EF4-FFF2-40B4-BE49-F238E27FC236}">
                      <a16:creationId xmlns:a16="http://schemas.microsoft.com/office/drawing/2014/main" id="{C44A9C8B-F311-4F95-B1C0-EF967D6A28CB}"/>
                    </a:ext>
                  </a:extLst>
                </p:cNvPr>
                <p:cNvSpPr/>
                <p:nvPr/>
              </p:nvSpPr>
              <p:spPr>
                <a:xfrm>
                  <a:off x="3826776" y="4202381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52" name="Flowchart: Process 951">
                  <a:extLst>
                    <a:ext uri="{FF2B5EF4-FFF2-40B4-BE49-F238E27FC236}">
                      <a16:creationId xmlns:a16="http://schemas.microsoft.com/office/drawing/2014/main" id="{58CA20A6-168A-40F6-8FE8-978FC3EB3BAA}"/>
                    </a:ext>
                  </a:extLst>
                </p:cNvPr>
                <p:cNvSpPr/>
                <p:nvPr/>
              </p:nvSpPr>
              <p:spPr>
                <a:xfrm>
                  <a:off x="3779912" y="4365165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30" name="Group 829">
                <a:extLst>
                  <a:ext uri="{FF2B5EF4-FFF2-40B4-BE49-F238E27FC236}">
                    <a16:creationId xmlns:a16="http://schemas.microsoft.com/office/drawing/2014/main" id="{6AADF9D2-940C-43F7-B204-C5A9890EC07F}"/>
                  </a:ext>
                </a:extLst>
              </p:cNvPr>
              <p:cNvGrpSpPr/>
              <p:nvPr/>
            </p:nvGrpSpPr>
            <p:grpSpPr>
              <a:xfrm>
                <a:off x="4595592" y="1455329"/>
                <a:ext cx="503993" cy="370137"/>
                <a:chOff x="3851920" y="3906533"/>
                <a:chExt cx="503993" cy="370137"/>
              </a:xfrm>
            </p:grpSpPr>
            <p:sp>
              <p:nvSpPr>
                <p:cNvPr id="947" name="Flowchart: Process 946">
                  <a:extLst>
                    <a:ext uri="{FF2B5EF4-FFF2-40B4-BE49-F238E27FC236}">
                      <a16:creationId xmlns:a16="http://schemas.microsoft.com/office/drawing/2014/main" id="{2D331A47-2DAF-4E99-BF08-947CDF2333EB}"/>
                    </a:ext>
                  </a:extLst>
                </p:cNvPr>
                <p:cNvSpPr/>
                <p:nvPr/>
              </p:nvSpPr>
              <p:spPr>
                <a:xfrm>
                  <a:off x="3971341" y="403290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48" name="Flowchart: Process 947">
                  <a:extLst>
                    <a:ext uri="{FF2B5EF4-FFF2-40B4-BE49-F238E27FC236}">
                      <a16:creationId xmlns:a16="http://schemas.microsoft.com/office/drawing/2014/main" id="{57341D4A-FB79-493C-944D-B643526FA46E}"/>
                    </a:ext>
                  </a:extLst>
                </p:cNvPr>
                <p:cNvSpPr/>
                <p:nvPr/>
              </p:nvSpPr>
              <p:spPr>
                <a:xfrm>
                  <a:off x="3898784" y="390653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49" name="Flowchart: Process 948">
                  <a:extLst>
                    <a:ext uri="{FF2B5EF4-FFF2-40B4-BE49-F238E27FC236}">
                      <a16:creationId xmlns:a16="http://schemas.microsoft.com/office/drawing/2014/main" id="{4E50AA27-E66E-413D-BFDB-3652C9090592}"/>
                    </a:ext>
                  </a:extLst>
                </p:cNvPr>
                <p:cNvSpPr/>
                <p:nvPr/>
              </p:nvSpPr>
              <p:spPr>
                <a:xfrm>
                  <a:off x="3851920" y="406931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31" name="Group 830">
                <a:extLst>
                  <a:ext uri="{FF2B5EF4-FFF2-40B4-BE49-F238E27FC236}">
                    <a16:creationId xmlns:a16="http://schemas.microsoft.com/office/drawing/2014/main" id="{25750244-2F4E-459A-A2E5-2540469C7D84}"/>
                  </a:ext>
                </a:extLst>
              </p:cNvPr>
              <p:cNvGrpSpPr/>
              <p:nvPr/>
            </p:nvGrpSpPr>
            <p:grpSpPr>
              <a:xfrm>
                <a:off x="4595592" y="1921031"/>
                <a:ext cx="503993" cy="370137"/>
                <a:chOff x="2847757" y="4747203"/>
                <a:chExt cx="503993" cy="370137"/>
              </a:xfrm>
            </p:grpSpPr>
            <p:sp>
              <p:nvSpPr>
                <p:cNvPr id="944" name="Flowchart: Process 943">
                  <a:extLst>
                    <a:ext uri="{FF2B5EF4-FFF2-40B4-BE49-F238E27FC236}">
                      <a16:creationId xmlns:a16="http://schemas.microsoft.com/office/drawing/2014/main" id="{F6F4A9A3-00B4-438C-996E-ACB8ED628E37}"/>
                    </a:ext>
                  </a:extLst>
                </p:cNvPr>
                <p:cNvSpPr/>
                <p:nvPr/>
              </p:nvSpPr>
              <p:spPr>
                <a:xfrm>
                  <a:off x="2967178" y="487357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45" name="Flowchart: Process 944">
                  <a:extLst>
                    <a:ext uri="{FF2B5EF4-FFF2-40B4-BE49-F238E27FC236}">
                      <a16:creationId xmlns:a16="http://schemas.microsoft.com/office/drawing/2014/main" id="{F129EB76-8BD0-4CC8-9813-BEB666FDEE19}"/>
                    </a:ext>
                  </a:extLst>
                </p:cNvPr>
                <p:cNvSpPr/>
                <p:nvPr/>
              </p:nvSpPr>
              <p:spPr>
                <a:xfrm>
                  <a:off x="2894621" y="474720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46" name="Flowchart: Process 945">
                  <a:extLst>
                    <a:ext uri="{FF2B5EF4-FFF2-40B4-BE49-F238E27FC236}">
                      <a16:creationId xmlns:a16="http://schemas.microsoft.com/office/drawing/2014/main" id="{052B92A5-A2ED-4779-99FB-2F9D8AF9338B}"/>
                    </a:ext>
                  </a:extLst>
                </p:cNvPr>
                <p:cNvSpPr/>
                <p:nvPr/>
              </p:nvSpPr>
              <p:spPr>
                <a:xfrm>
                  <a:off x="2847757" y="490998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32" name="Group 831">
                <a:extLst>
                  <a:ext uri="{FF2B5EF4-FFF2-40B4-BE49-F238E27FC236}">
                    <a16:creationId xmlns:a16="http://schemas.microsoft.com/office/drawing/2014/main" id="{B4B651E1-8AD4-47D7-9719-F0ADAC2FA56B}"/>
                  </a:ext>
                </a:extLst>
              </p:cNvPr>
              <p:cNvGrpSpPr/>
              <p:nvPr/>
            </p:nvGrpSpPr>
            <p:grpSpPr>
              <a:xfrm>
                <a:off x="4813700" y="2268749"/>
                <a:ext cx="503993" cy="370137"/>
                <a:chOff x="1866649" y="2963045"/>
                <a:chExt cx="700091" cy="514153"/>
              </a:xfrm>
            </p:grpSpPr>
            <p:sp>
              <p:nvSpPr>
                <p:cNvPr id="941" name="Flowchart: Process 940">
                  <a:extLst>
                    <a:ext uri="{FF2B5EF4-FFF2-40B4-BE49-F238E27FC236}">
                      <a16:creationId xmlns:a16="http://schemas.microsoft.com/office/drawing/2014/main" id="{B3D77962-F4E5-4D6B-A993-B4F6F971FB3A}"/>
                    </a:ext>
                  </a:extLst>
                </p:cNvPr>
                <p:cNvSpPr/>
                <p:nvPr/>
              </p:nvSpPr>
              <p:spPr>
                <a:xfrm>
                  <a:off x="2032535" y="3138587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  <a:effectLst>
                  <a:reflection blurRad="6350" stA="50000" endA="300" endPos="55000" dir="5400000" sy="-100000" algn="bl" rotWithShape="0"/>
                </a:effectLst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42" name="Flowchart: Process 941">
                  <a:extLst>
                    <a:ext uri="{FF2B5EF4-FFF2-40B4-BE49-F238E27FC236}">
                      <a16:creationId xmlns:a16="http://schemas.microsoft.com/office/drawing/2014/main" id="{1033C0FC-3490-4FD2-BE26-3E61938BBE39}"/>
                    </a:ext>
                  </a:extLst>
                </p:cNvPr>
                <p:cNvSpPr/>
                <p:nvPr/>
              </p:nvSpPr>
              <p:spPr>
                <a:xfrm>
                  <a:off x="1931747" y="2963045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43" name="Flowchart: Process 942">
                  <a:extLst>
                    <a:ext uri="{FF2B5EF4-FFF2-40B4-BE49-F238E27FC236}">
                      <a16:creationId xmlns:a16="http://schemas.microsoft.com/office/drawing/2014/main" id="{00419B58-CCA1-4B77-8A7C-660BBD2E9A42}"/>
                    </a:ext>
                  </a:extLst>
                </p:cNvPr>
                <p:cNvSpPr/>
                <p:nvPr/>
              </p:nvSpPr>
              <p:spPr>
                <a:xfrm>
                  <a:off x="1866649" y="3189166"/>
                  <a:ext cx="288032" cy="288032"/>
                </a:xfrm>
                <a:prstGeom prst="flowChartProcess">
                  <a:avLst/>
                </a:prstGeom>
                <a:ln>
                  <a:noFill/>
                </a:ln>
                <a:effectLst>
                  <a:reflection blurRad="6350" stA="50000" endA="300" endPos="55000" dir="5400000" sy="-100000" algn="bl" rotWithShape="0"/>
                </a:effectLst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33" name="Group 832">
                <a:extLst>
                  <a:ext uri="{FF2B5EF4-FFF2-40B4-BE49-F238E27FC236}">
                    <a16:creationId xmlns:a16="http://schemas.microsoft.com/office/drawing/2014/main" id="{CABAB37B-8286-447E-9572-6BCEE5E2453F}"/>
                  </a:ext>
                </a:extLst>
              </p:cNvPr>
              <p:cNvGrpSpPr/>
              <p:nvPr/>
            </p:nvGrpSpPr>
            <p:grpSpPr>
              <a:xfrm>
                <a:off x="4813699" y="1803048"/>
                <a:ext cx="503993" cy="370137"/>
                <a:chOff x="3779912" y="4202381"/>
                <a:chExt cx="503993" cy="370137"/>
              </a:xfrm>
            </p:grpSpPr>
            <p:sp>
              <p:nvSpPr>
                <p:cNvPr id="938" name="Flowchart: Process 937">
                  <a:extLst>
                    <a:ext uri="{FF2B5EF4-FFF2-40B4-BE49-F238E27FC236}">
                      <a16:creationId xmlns:a16="http://schemas.microsoft.com/office/drawing/2014/main" id="{AB71833A-4430-49B1-9820-52D1E9AE4CCD}"/>
                    </a:ext>
                  </a:extLst>
                </p:cNvPr>
                <p:cNvSpPr/>
                <p:nvPr/>
              </p:nvSpPr>
              <p:spPr>
                <a:xfrm>
                  <a:off x="3899333" y="432875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39" name="Flowchart: Process 938">
                  <a:extLst>
                    <a:ext uri="{FF2B5EF4-FFF2-40B4-BE49-F238E27FC236}">
                      <a16:creationId xmlns:a16="http://schemas.microsoft.com/office/drawing/2014/main" id="{4574E576-48E0-44BC-A740-8AFB2DE2CD70}"/>
                    </a:ext>
                  </a:extLst>
                </p:cNvPr>
                <p:cNvSpPr/>
                <p:nvPr/>
              </p:nvSpPr>
              <p:spPr>
                <a:xfrm>
                  <a:off x="3826776" y="4202381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40" name="Flowchart: Process 939">
                  <a:extLst>
                    <a:ext uri="{FF2B5EF4-FFF2-40B4-BE49-F238E27FC236}">
                      <a16:creationId xmlns:a16="http://schemas.microsoft.com/office/drawing/2014/main" id="{E8E4C4F6-9FE4-409A-BD4B-B6A96AACFB3B}"/>
                    </a:ext>
                  </a:extLst>
                </p:cNvPr>
                <p:cNvSpPr/>
                <p:nvPr/>
              </p:nvSpPr>
              <p:spPr>
                <a:xfrm>
                  <a:off x="3779912" y="4365165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34" name="Group 833">
                <a:extLst>
                  <a:ext uri="{FF2B5EF4-FFF2-40B4-BE49-F238E27FC236}">
                    <a16:creationId xmlns:a16="http://schemas.microsoft.com/office/drawing/2014/main" id="{4412B8A1-3511-45A4-9292-A6ECB4B1911C}"/>
                  </a:ext>
                </a:extLst>
              </p:cNvPr>
              <p:cNvGrpSpPr/>
              <p:nvPr/>
            </p:nvGrpSpPr>
            <p:grpSpPr>
              <a:xfrm>
                <a:off x="4813699" y="1570197"/>
                <a:ext cx="503993" cy="370137"/>
                <a:chOff x="3851920" y="3906533"/>
                <a:chExt cx="503993" cy="370137"/>
              </a:xfrm>
            </p:grpSpPr>
            <p:sp>
              <p:nvSpPr>
                <p:cNvPr id="935" name="Flowchart: Process 934">
                  <a:extLst>
                    <a:ext uri="{FF2B5EF4-FFF2-40B4-BE49-F238E27FC236}">
                      <a16:creationId xmlns:a16="http://schemas.microsoft.com/office/drawing/2014/main" id="{180C5556-A78D-41A0-968A-124338D0A666}"/>
                    </a:ext>
                  </a:extLst>
                </p:cNvPr>
                <p:cNvSpPr/>
                <p:nvPr/>
              </p:nvSpPr>
              <p:spPr>
                <a:xfrm>
                  <a:off x="3971341" y="403290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36" name="Flowchart: Process 935">
                  <a:extLst>
                    <a:ext uri="{FF2B5EF4-FFF2-40B4-BE49-F238E27FC236}">
                      <a16:creationId xmlns:a16="http://schemas.microsoft.com/office/drawing/2014/main" id="{2AF973A2-5532-4E09-8C3F-B8FC2672200B}"/>
                    </a:ext>
                  </a:extLst>
                </p:cNvPr>
                <p:cNvSpPr/>
                <p:nvPr/>
              </p:nvSpPr>
              <p:spPr>
                <a:xfrm>
                  <a:off x="3898784" y="390653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37" name="Flowchart: Process 936">
                  <a:extLst>
                    <a:ext uri="{FF2B5EF4-FFF2-40B4-BE49-F238E27FC236}">
                      <a16:creationId xmlns:a16="http://schemas.microsoft.com/office/drawing/2014/main" id="{4F35D62D-FF31-4317-AF1F-859529509499}"/>
                    </a:ext>
                  </a:extLst>
                </p:cNvPr>
                <p:cNvSpPr/>
                <p:nvPr/>
              </p:nvSpPr>
              <p:spPr>
                <a:xfrm>
                  <a:off x="3851920" y="406931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35" name="Group 834">
                <a:extLst>
                  <a:ext uri="{FF2B5EF4-FFF2-40B4-BE49-F238E27FC236}">
                    <a16:creationId xmlns:a16="http://schemas.microsoft.com/office/drawing/2014/main" id="{D0E72E32-7698-4AC8-B781-6710A26D21CE}"/>
                  </a:ext>
                </a:extLst>
              </p:cNvPr>
              <p:cNvGrpSpPr/>
              <p:nvPr/>
            </p:nvGrpSpPr>
            <p:grpSpPr>
              <a:xfrm>
                <a:off x="4813699" y="2035899"/>
                <a:ext cx="503993" cy="370137"/>
                <a:chOff x="2847757" y="4747203"/>
                <a:chExt cx="503993" cy="370137"/>
              </a:xfrm>
            </p:grpSpPr>
            <p:sp>
              <p:nvSpPr>
                <p:cNvPr id="932" name="Flowchart: Process 931">
                  <a:extLst>
                    <a:ext uri="{FF2B5EF4-FFF2-40B4-BE49-F238E27FC236}">
                      <a16:creationId xmlns:a16="http://schemas.microsoft.com/office/drawing/2014/main" id="{5FB51DD1-8F8C-43E4-9DDE-FFE9C8ABDD69}"/>
                    </a:ext>
                  </a:extLst>
                </p:cNvPr>
                <p:cNvSpPr/>
                <p:nvPr/>
              </p:nvSpPr>
              <p:spPr>
                <a:xfrm>
                  <a:off x="2967178" y="487357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33" name="Flowchart: Process 932">
                  <a:extLst>
                    <a:ext uri="{FF2B5EF4-FFF2-40B4-BE49-F238E27FC236}">
                      <a16:creationId xmlns:a16="http://schemas.microsoft.com/office/drawing/2014/main" id="{21059E6C-ADE2-4FBA-BD04-514400773CE6}"/>
                    </a:ext>
                  </a:extLst>
                </p:cNvPr>
                <p:cNvSpPr/>
                <p:nvPr/>
              </p:nvSpPr>
              <p:spPr>
                <a:xfrm>
                  <a:off x="2894621" y="474720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34" name="Flowchart: Process 933">
                  <a:extLst>
                    <a:ext uri="{FF2B5EF4-FFF2-40B4-BE49-F238E27FC236}">
                      <a16:creationId xmlns:a16="http://schemas.microsoft.com/office/drawing/2014/main" id="{359E76CB-E6D2-425C-A38D-EE4201A97003}"/>
                    </a:ext>
                  </a:extLst>
                </p:cNvPr>
                <p:cNvSpPr/>
                <p:nvPr/>
              </p:nvSpPr>
              <p:spPr>
                <a:xfrm>
                  <a:off x="2847757" y="490998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36" name="Group 835">
                <a:extLst>
                  <a:ext uri="{FF2B5EF4-FFF2-40B4-BE49-F238E27FC236}">
                    <a16:creationId xmlns:a16="http://schemas.microsoft.com/office/drawing/2014/main" id="{BF3373DE-9FA0-44E5-92F5-134B38FC7D18}"/>
                  </a:ext>
                </a:extLst>
              </p:cNvPr>
              <p:cNvGrpSpPr/>
              <p:nvPr/>
            </p:nvGrpSpPr>
            <p:grpSpPr>
              <a:xfrm>
                <a:off x="4276609" y="2348377"/>
                <a:ext cx="503993" cy="370137"/>
                <a:chOff x="1866649" y="2963045"/>
                <a:chExt cx="700091" cy="514153"/>
              </a:xfrm>
            </p:grpSpPr>
            <p:sp>
              <p:nvSpPr>
                <p:cNvPr id="929" name="Flowchart: Process 928">
                  <a:extLst>
                    <a:ext uri="{FF2B5EF4-FFF2-40B4-BE49-F238E27FC236}">
                      <a16:creationId xmlns:a16="http://schemas.microsoft.com/office/drawing/2014/main" id="{CDC3539C-40D1-4822-B01B-76D32F1E502C}"/>
                    </a:ext>
                  </a:extLst>
                </p:cNvPr>
                <p:cNvSpPr/>
                <p:nvPr/>
              </p:nvSpPr>
              <p:spPr>
                <a:xfrm>
                  <a:off x="2032535" y="3138587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30" name="Flowchart: Process 929">
                  <a:extLst>
                    <a:ext uri="{FF2B5EF4-FFF2-40B4-BE49-F238E27FC236}">
                      <a16:creationId xmlns:a16="http://schemas.microsoft.com/office/drawing/2014/main" id="{983A0200-C267-4108-BE1C-BF4702241B04}"/>
                    </a:ext>
                  </a:extLst>
                </p:cNvPr>
                <p:cNvSpPr/>
                <p:nvPr/>
              </p:nvSpPr>
              <p:spPr>
                <a:xfrm>
                  <a:off x="1931747" y="2963045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31" name="Flowchart: Process 930">
                  <a:extLst>
                    <a:ext uri="{FF2B5EF4-FFF2-40B4-BE49-F238E27FC236}">
                      <a16:creationId xmlns:a16="http://schemas.microsoft.com/office/drawing/2014/main" id="{8BEEE275-B2D9-4679-A15B-F2242F2067DB}"/>
                    </a:ext>
                  </a:extLst>
                </p:cNvPr>
                <p:cNvSpPr/>
                <p:nvPr/>
              </p:nvSpPr>
              <p:spPr>
                <a:xfrm>
                  <a:off x="1866649" y="3189166"/>
                  <a:ext cx="288032" cy="288032"/>
                </a:xfrm>
                <a:prstGeom prst="flowChartProcess">
                  <a:avLst/>
                </a:prstGeom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37" name="Group 836">
                <a:extLst>
                  <a:ext uri="{FF2B5EF4-FFF2-40B4-BE49-F238E27FC236}">
                    <a16:creationId xmlns:a16="http://schemas.microsoft.com/office/drawing/2014/main" id="{D6BF7B44-1412-41B5-A965-4A1FB861BD25}"/>
                  </a:ext>
                </a:extLst>
              </p:cNvPr>
              <p:cNvGrpSpPr/>
              <p:nvPr/>
            </p:nvGrpSpPr>
            <p:grpSpPr>
              <a:xfrm>
                <a:off x="4276608" y="1882676"/>
                <a:ext cx="503993" cy="370137"/>
                <a:chOff x="3779912" y="4202381"/>
                <a:chExt cx="503993" cy="370137"/>
              </a:xfrm>
            </p:grpSpPr>
            <p:sp>
              <p:nvSpPr>
                <p:cNvPr id="926" name="Flowchart: Process 925">
                  <a:extLst>
                    <a:ext uri="{FF2B5EF4-FFF2-40B4-BE49-F238E27FC236}">
                      <a16:creationId xmlns:a16="http://schemas.microsoft.com/office/drawing/2014/main" id="{D15D1156-F467-4695-A6FD-6D7AAA4813D6}"/>
                    </a:ext>
                  </a:extLst>
                </p:cNvPr>
                <p:cNvSpPr/>
                <p:nvPr/>
              </p:nvSpPr>
              <p:spPr>
                <a:xfrm>
                  <a:off x="3899333" y="432875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27" name="Flowchart: Process 926">
                  <a:extLst>
                    <a:ext uri="{FF2B5EF4-FFF2-40B4-BE49-F238E27FC236}">
                      <a16:creationId xmlns:a16="http://schemas.microsoft.com/office/drawing/2014/main" id="{86ECA76E-974C-4D75-A000-541F3E1BEE32}"/>
                    </a:ext>
                  </a:extLst>
                </p:cNvPr>
                <p:cNvSpPr/>
                <p:nvPr/>
              </p:nvSpPr>
              <p:spPr>
                <a:xfrm>
                  <a:off x="3826776" y="4202381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28" name="Flowchart: Process 927">
                  <a:extLst>
                    <a:ext uri="{FF2B5EF4-FFF2-40B4-BE49-F238E27FC236}">
                      <a16:creationId xmlns:a16="http://schemas.microsoft.com/office/drawing/2014/main" id="{3BF3DB3B-E619-4A77-B723-FBAB03A6FCBB}"/>
                    </a:ext>
                  </a:extLst>
                </p:cNvPr>
                <p:cNvSpPr/>
                <p:nvPr/>
              </p:nvSpPr>
              <p:spPr>
                <a:xfrm>
                  <a:off x="3779912" y="4365165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38" name="Group 837">
                <a:extLst>
                  <a:ext uri="{FF2B5EF4-FFF2-40B4-BE49-F238E27FC236}">
                    <a16:creationId xmlns:a16="http://schemas.microsoft.com/office/drawing/2014/main" id="{0CED790D-FC45-4180-8B05-6FEF73F4912C}"/>
                  </a:ext>
                </a:extLst>
              </p:cNvPr>
              <p:cNvGrpSpPr/>
              <p:nvPr/>
            </p:nvGrpSpPr>
            <p:grpSpPr>
              <a:xfrm>
                <a:off x="4276608" y="1649825"/>
                <a:ext cx="503993" cy="370137"/>
                <a:chOff x="3851920" y="3906533"/>
                <a:chExt cx="503993" cy="370137"/>
              </a:xfrm>
            </p:grpSpPr>
            <p:sp>
              <p:nvSpPr>
                <p:cNvPr id="923" name="Flowchart: Process 922">
                  <a:extLst>
                    <a:ext uri="{FF2B5EF4-FFF2-40B4-BE49-F238E27FC236}">
                      <a16:creationId xmlns:a16="http://schemas.microsoft.com/office/drawing/2014/main" id="{17F23642-B2A8-4405-BD93-D27834A0EC76}"/>
                    </a:ext>
                  </a:extLst>
                </p:cNvPr>
                <p:cNvSpPr/>
                <p:nvPr/>
              </p:nvSpPr>
              <p:spPr>
                <a:xfrm>
                  <a:off x="3971341" y="403290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24" name="Flowchart: Process 923">
                  <a:extLst>
                    <a:ext uri="{FF2B5EF4-FFF2-40B4-BE49-F238E27FC236}">
                      <a16:creationId xmlns:a16="http://schemas.microsoft.com/office/drawing/2014/main" id="{0175008C-9EBA-4A6E-80A1-FB9EE87EEE23}"/>
                    </a:ext>
                  </a:extLst>
                </p:cNvPr>
                <p:cNvSpPr/>
                <p:nvPr/>
              </p:nvSpPr>
              <p:spPr>
                <a:xfrm>
                  <a:off x="3898784" y="390653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25" name="Flowchart: Process 924">
                  <a:extLst>
                    <a:ext uri="{FF2B5EF4-FFF2-40B4-BE49-F238E27FC236}">
                      <a16:creationId xmlns:a16="http://schemas.microsoft.com/office/drawing/2014/main" id="{0046E6D2-02CD-4EBE-AE18-5528F95FA87F}"/>
                    </a:ext>
                  </a:extLst>
                </p:cNvPr>
                <p:cNvSpPr/>
                <p:nvPr/>
              </p:nvSpPr>
              <p:spPr>
                <a:xfrm>
                  <a:off x="3851920" y="406931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39" name="Group 838">
                <a:extLst>
                  <a:ext uri="{FF2B5EF4-FFF2-40B4-BE49-F238E27FC236}">
                    <a16:creationId xmlns:a16="http://schemas.microsoft.com/office/drawing/2014/main" id="{9F3389B0-AF70-4703-8D79-DE220FCCD17C}"/>
                  </a:ext>
                </a:extLst>
              </p:cNvPr>
              <p:cNvGrpSpPr/>
              <p:nvPr/>
            </p:nvGrpSpPr>
            <p:grpSpPr>
              <a:xfrm>
                <a:off x="4276608" y="2115527"/>
                <a:ext cx="503993" cy="370137"/>
                <a:chOff x="2847757" y="4747203"/>
                <a:chExt cx="503993" cy="370137"/>
              </a:xfrm>
            </p:grpSpPr>
            <p:sp>
              <p:nvSpPr>
                <p:cNvPr id="920" name="Flowchart: Process 919">
                  <a:extLst>
                    <a:ext uri="{FF2B5EF4-FFF2-40B4-BE49-F238E27FC236}">
                      <a16:creationId xmlns:a16="http://schemas.microsoft.com/office/drawing/2014/main" id="{1EB9C649-D539-487F-B836-8D36984CBF49}"/>
                    </a:ext>
                  </a:extLst>
                </p:cNvPr>
                <p:cNvSpPr/>
                <p:nvPr/>
              </p:nvSpPr>
              <p:spPr>
                <a:xfrm>
                  <a:off x="2967178" y="487357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21" name="Flowchart: Process 920">
                  <a:extLst>
                    <a:ext uri="{FF2B5EF4-FFF2-40B4-BE49-F238E27FC236}">
                      <a16:creationId xmlns:a16="http://schemas.microsoft.com/office/drawing/2014/main" id="{E16AEF44-C056-4031-9A8E-8399188B3224}"/>
                    </a:ext>
                  </a:extLst>
                </p:cNvPr>
                <p:cNvSpPr/>
                <p:nvPr/>
              </p:nvSpPr>
              <p:spPr>
                <a:xfrm>
                  <a:off x="2894621" y="474720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22" name="Flowchart: Process 921">
                  <a:extLst>
                    <a:ext uri="{FF2B5EF4-FFF2-40B4-BE49-F238E27FC236}">
                      <a16:creationId xmlns:a16="http://schemas.microsoft.com/office/drawing/2014/main" id="{2549C115-222D-45FF-A3E1-C10CC0FAACA3}"/>
                    </a:ext>
                  </a:extLst>
                </p:cNvPr>
                <p:cNvSpPr/>
                <p:nvPr/>
              </p:nvSpPr>
              <p:spPr>
                <a:xfrm>
                  <a:off x="2847757" y="490998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40" name="Group 839">
                <a:extLst>
                  <a:ext uri="{FF2B5EF4-FFF2-40B4-BE49-F238E27FC236}">
                    <a16:creationId xmlns:a16="http://schemas.microsoft.com/office/drawing/2014/main" id="{E87ED33E-A31B-4D90-B119-754B4C4A772D}"/>
                  </a:ext>
                </a:extLst>
              </p:cNvPr>
              <p:cNvGrpSpPr/>
              <p:nvPr/>
            </p:nvGrpSpPr>
            <p:grpSpPr>
              <a:xfrm>
                <a:off x="4494716" y="2463245"/>
                <a:ext cx="503993" cy="370137"/>
                <a:chOff x="1866649" y="2963045"/>
                <a:chExt cx="700091" cy="514153"/>
              </a:xfrm>
            </p:grpSpPr>
            <p:sp>
              <p:nvSpPr>
                <p:cNvPr id="917" name="Flowchart: Process 916">
                  <a:extLst>
                    <a:ext uri="{FF2B5EF4-FFF2-40B4-BE49-F238E27FC236}">
                      <a16:creationId xmlns:a16="http://schemas.microsoft.com/office/drawing/2014/main" id="{90E4B1E0-3A50-47B6-AF11-AC30B6FA025B}"/>
                    </a:ext>
                  </a:extLst>
                </p:cNvPr>
                <p:cNvSpPr/>
                <p:nvPr/>
              </p:nvSpPr>
              <p:spPr>
                <a:xfrm>
                  <a:off x="2032535" y="3138587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  <a:effectLst>
                  <a:reflection blurRad="6350" stA="50000" endA="300" endPos="55000" dir="5400000" sy="-100000" algn="bl" rotWithShape="0"/>
                </a:effectLst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18" name="Flowchart: Process 917">
                  <a:extLst>
                    <a:ext uri="{FF2B5EF4-FFF2-40B4-BE49-F238E27FC236}">
                      <a16:creationId xmlns:a16="http://schemas.microsoft.com/office/drawing/2014/main" id="{9109308A-96EB-49A8-9ECC-BE38E1848852}"/>
                    </a:ext>
                  </a:extLst>
                </p:cNvPr>
                <p:cNvSpPr/>
                <p:nvPr/>
              </p:nvSpPr>
              <p:spPr>
                <a:xfrm>
                  <a:off x="1931747" y="2963045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19" name="Flowchart: Process 918">
                  <a:extLst>
                    <a:ext uri="{FF2B5EF4-FFF2-40B4-BE49-F238E27FC236}">
                      <a16:creationId xmlns:a16="http://schemas.microsoft.com/office/drawing/2014/main" id="{472CC383-DC13-4057-B781-4602F6BA361F}"/>
                    </a:ext>
                  </a:extLst>
                </p:cNvPr>
                <p:cNvSpPr/>
                <p:nvPr/>
              </p:nvSpPr>
              <p:spPr>
                <a:xfrm>
                  <a:off x="1866649" y="3189166"/>
                  <a:ext cx="288032" cy="288032"/>
                </a:xfrm>
                <a:prstGeom prst="flowChartProcess">
                  <a:avLst/>
                </a:prstGeom>
                <a:ln>
                  <a:noFill/>
                </a:ln>
                <a:effectLst>
                  <a:reflection blurRad="6350" stA="50000" endA="300" endPos="55000" dir="5400000" sy="-100000" algn="bl" rotWithShape="0"/>
                </a:effectLst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41" name="Group 840">
                <a:extLst>
                  <a:ext uri="{FF2B5EF4-FFF2-40B4-BE49-F238E27FC236}">
                    <a16:creationId xmlns:a16="http://schemas.microsoft.com/office/drawing/2014/main" id="{BE5D9A49-68B4-413B-AD2D-4E938606760B}"/>
                  </a:ext>
                </a:extLst>
              </p:cNvPr>
              <p:cNvGrpSpPr/>
              <p:nvPr/>
            </p:nvGrpSpPr>
            <p:grpSpPr>
              <a:xfrm>
                <a:off x="4494715" y="1997544"/>
                <a:ext cx="503993" cy="370137"/>
                <a:chOff x="3779912" y="4202381"/>
                <a:chExt cx="503993" cy="370137"/>
              </a:xfrm>
            </p:grpSpPr>
            <p:sp>
              <p:nvSpPr>
                <p:cNvPr id="914" name="Flowchart: Process 913">
                  <a:extLst>
                    <a:ext uri="{FF2B5EF4-FFF2-40B4-BE49-F238E27FC236}">
                      <a16:creationId xmlns:a16="http://schemas.microsoft.com/office/drawing/2014/main" id="{D39963AA-CEE8-4FA3-A38D-BCB4A6BA4DDC}"/>
                    </a:ext>
                  </a:extLst>
                </p:cNvPr>
                <p:cNvSpPr/>
                <p:nvPr/>
              </p:nvSpPr>
              <p:spPr>
                <a:xfrm>
                  <a:off x="3899333" y="432875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15" name="Flowchart: Process 914">
                  <a:extLst>
                    <a:ext uri="{FF2B5EF4-FFF2-40B4-BE49-F238E27FC236}">
                      <a16:creationId xmlns:a16="http://schemas.microsoft.com/office/drawing/2014/main" id="{CDB34EDB-9142-4F7B-ABFB-7E0975A3039D}"/>
                    </a:ext>
                  </a:extLst>
                </p:cNvPr>
                <p:cNvSpPr/>
                <p:nvPr/>
              </p:nvSpPr>
              <p:spPr>
                <a:xfrm>
                  <a:off x="3826776" y="4202381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16" name="Flowchart: Process 915">
                  <a:extLst>
                    <a:ext uri="{FF2B5EF4-FFF2-40B4-BE49-F238E27FC236}">
                      <a16:creationId xmlns:a16="http://schemas.microsoft.com/office/drawing/2014/main" id="{D69ABAB2-BB64-49F2-B98A-B557EE85597E}"/>
                    </a:ext>
                  </a:extLst>
                </p:cNvPr>
                <p:cNvSpPr/>
                <p:nvPr/>
              </p:nvSpPr>
              <p:spPr>
                <a:xfrm>
                  <a:off x="3779912" y="4365165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42" name="Group 841">
                <a:extLst>
                  <a:ext uri="{FF2B5EF4-FFF2-40B4-BE49-F238E27FC236}">
                    <a16:creationId xmlns:a16="http://schemas.microsoft.com/office/drawing/2014/main" id="{4FD45E48-6461-4E10-9530-5AD0E883DACF}"/>
                  </a:ext>
                </a:extLst>
              </p:cNvPr>
              <p:cNvGrpSpPr/>
              <p:nvPr/>
            </p:nvGrpSpPr>
            <p:grpSpPr>
              <a:xfrm>
                <a:off x="4494715" y="1764693"/>
                <a:ext cx="503993" cy="370137"/>
                <a:chOff x="3851920" y="3906533"/>
                <a:chExt cx="503993" cy="370137"/>
              </a:xfrm>
            </p:grpSpPr>
            <p:sp>
              <p:nvSpPr>
                <p:cNvPr id="911" name="Flowchart: Process 910">
                  <a:extLst>
                    <a:ext uri="{FF2B5EF4-FFF2-40B4-BE49-F238E27FC236}">
                      <a16:creationId xmlns:a16="http://schemas.microsoft.com/office/drawing/2014/main" id="{5DC9821F-9749-4213-8713-289995A5E3B6}"/>
                    </a:ext>
                  </a:extLst>
                </p:cNvPr>
                <p:cNvSpPr/>
                <p:nvPr/>
              </p:nvSpPr>
              <p:spPr>
                <a:xfrm>
                  <a:off x="3971341" y="403290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12" name="Flowchart: Process 911">
                  <a:extLst>
                    <a:ext uri="{FF2B5EF4-FFF2-40B4-BE49-F238E27FC236}">
                      <a16:creationId xmlns:a16="http://schemas.microsoft.com/office/drawing/2014/main" id="{75BE2920-9306-44BC-8836-647A7AFCEEB3}"/>
                    </a:ext>
                  </a:extLst>
                </p:cNvPr>
                <p:cNvSpPr/>
                <p:nvPr/>
              </p:nvSpPr>
              <p:spPr>
                <a:xfrm>
                  <a:off x="3898784" y="390653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13" name="Flowchart: Process 912">
                  <a:extLst>
                    <a:ext uri="{FF2B5EF4-FFF2-40B4-BE49-F238E27FC236}">
                      <a16:creationId xmlns:a16="http://schemas.microsoft.com/office/drawing/2014/main" id="{2CF5A1A3-8AAD-4ABE-8981-D0B10613019D}"/>
                    </a:ext>
                  </a:extLst>
                </p:cNvPr>
                <p:cNvSpPr/>
                <p:nvPr/>
              </p:nvSpPr>
              <p:spPr>
                <a:xfrm>
                  <a:off x="3851920" y="406931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43" name="Group 842">
                <a:extLst>
                  <a:ext uri="{FF2B5EF4-FFF2-40B4-BE49-F238E27FC236}">
                    <a16:creationId xmlns:a16="http://schemas.microsoft.com/office/drawing/2014/main" id="{4ACFE93A-A022-414C-803F-0268079EB5BA}"/>
                  </a:ext>
                </a:extLst>
              </p:cNvPr>
              <p:cNvGrpSpPr/>
              <p:nvPr/>
            </p:nvGrpSpPr>
            <p:grpSpPr>
              <a:xfrm>
                <a:off x="4494715" y="2230395"/>
                <a:ext cx="503993" cy="370137"/>
                <a:chOff x="2847757" y="4747203"/>
                <a:chExt cx="503993" cy="370137"/>
              </a:xfrm>
            </p:grpSpPr>
            <p:sp>
              <p:nvSpPr>
                <p:cNvPr id="908" name="Flowchart: Process 907">
                  <a:extLst>
                    <a:ext uri="{FF2B5EF4-FFF2-40B4-BE49-F238E27FC236}">
                      <a16:creationId xmlns:a16="http://schemas.microsoft.com/office/drawing/2014/main" id="{1A2BCD7E-D86D-4F80-9172-34A80254C1BD}"/>
                    </a:ext>
                  </a:extLst>
                </p:cNvPr>
                <p:cNvSpPr/>
                <p:nvPr/>
              </p:nvSpPr>
              <p:spPr>
                <a:xfrm>
                  <a:off x="2967178" y="487357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09" name="Flowchart: Process 908">
                  <a:extLst>
                    <a:ext uri="{FF2B5EF4-FFF2-40B4-BE49-F238E27FC236}">
                      <a16:creationId xmlns:a16="http://schemas.microsoft.com/office/drawing/2014/main" id="{235F5E10-E77F-44FE-B8E1-F583283D12BF}"/>
                    </a:ext>
                  </a:extLst>
                </p:cNvPr>
                <p:cNvSpPr/>
                <p:nvPr/>
              </p:nvSpPr>
              <p:spPr>
                <a:xfrm>
                  <a:off x="2894621" y="474720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10" name="Flowchart: Process 909">
                  <a:extLst>
                    <a:ext uri="{FF2B5EF4-FFF2-40B4-BE49-F238E27FC236}">
                      <a16:creationId xmlns:a16="http://schemas.microsoft.com/office/drawing/2014/main" id="{D4049FB9-37C7-4EA2-A6A6-8A1D8FDA8BA1}"/>
                    </a:ext>
                  </a:extLst>
                </p:cNvPr>
                <p:cNvSpPr/>
                <p:nvPr/>
              </p:nvSpPr>
              <p:spPr>
                <a:xfrm>
                  <a:off x="2847757" y="490998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44" name="Group 843">
                <a:extLst>
                  <a:ext uri="{FF2B5EF4-FFF2-40B4-BE49-F238E27FC236}">
                    <a16:creationId xmlns:a16="http://schemas.microsoft.com/office/drawing/2014/main" id="{2BC84417-C3E6-4276-B3A1-B7E40F1AF900}"/>
                  </a:ext>
                </a:extLst>
              </p:cNvPr>
              <p:cNvGrpSpPr/>
              <p:nvPr/>
            </p:nvGrpSpPr>
            <p:grpSpPr>
              <a:xfrm>
                <a:off x="3942857" y="2545733"/>
                <a:ext cx="503993" cy="370137"/>
                <a:chOff x="1866649" y="2963045"/>
                <a:chExt cx="700091" cy="514153"/>
              </a:xfrm>
            </p:grpSpPr>
            <p:sp>
              <p:nvSpPr>
                <p:cNvPr id="905" name="Flowchart: Process 904">
                  <a:extLst>
                    <a:ext uri="{FF2B5EF4-FFF2-40B4-BE49-F238E27FC236}">
                      <a16:creationId xmlns:a16="http://schemas.microsoft.com/office/drawing/2014/main" id="{E986D7D1-912F-4B25-8A90-1D7D48F11C41}"/>
                    </a:ext>
                  </a:extLst>
                </p:cNvPr>
                <p:cNvSpPr/>
                <p:nvPr/>
              </p:nvSpPr>
              <p:spPr>
                <a:xfrm>
                  <a:off x="2032535" y="3138587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06" name="Flowchart: Process 905">
                  <a:extLst>
                    <a:ext uri="{FF2B5EF4-FFF2-40B4-BE49-F238E27FC236}">
                      <a16:creationId xmlns:a16="http://schemas.microsoft.com/office/drawing/2014/main" id="{9F6D43CE-32B4-4CC0-B8FB-6CEB5A9AD3C6}"/>
                    </a:ext>
                  </a:extLst>
                </p:cNvPr>
                <p:cNvSpPr/>
                <p:nvPr/>
              </p:nvSpPr>
              <p:spPr>
                <a:xfrm>
                  <a:off x="1931747" y="2963045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07" name="Flowchart: Process 906">
                  <a:extLst>
                    <a:ext uri="{FF2B5EF4-FFF2-40B4-BE49-F238E27FC236}">
                      <a16:creationId xmlns:a16="http://schemas.microsoft.com/office/drawing/2014/main" id="{B550EFA3-0A2E-4284-A61F-1A1EA3F856AC}"/>
                    </a:ext>
                  </a:extLst>
                </p:cNvPr>
                <p:cNvSpPr/>
                <p:nvPr/>
              </p:nvSpPr>
              <p:spPr>
                <a:xfrm>
                  <a:off x="1866649" y="3189166"/>
                  <a:ext cx="288032" cy="288032"/>
                </a:xfrm>
                <a:prstGeom prst="flowChartProcess">
                  <a:avLst/>
                </a:prstGeom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45" name="Group 844">
                <a:extLst>
                  <a:ext uri="{FF2B5EF4-FFF2-40B4-BE49-F238E27FC236}">
                    <a16:creationId xmlns:a16="http://schemas.microsoft.com/office/drawing/2014/main" id="{C3135D13-CED6-4BE7-BC82-3120BB5F4B08}"/>
                  </a:ext>
                </a:extLst>
              </p:cNvPr>
              <p:cNvGrpSpPr/>
              <p:nvPr/>
            </p:nvGrpSpPr>
            <p:grpSpPr>
              <a:xfrm>
                <a:off x="3942856" y="2080032"/>
                <a:ext cx="503993" cy="370137"/>
                <a:chOff x="3779912" y="4202381"/>
                <a:chExt cx="503993" cy="370137"/>
              </a:xfrm>
            </p:grpSpPr>
            <p:sp>
              <p:nvSpPr>
                <p:cNvPr id="902" name="Flowchart: Process 901">
                  <a:extLst>
                    <a:ext uri="{FF2B5EF4-FFF2-40B4-BE49-F238E27FC236}">
                      <a16:creationId xmlns:a16="http://schemas.microsoft.com/office/drawing/2014/main" id="{FB38E378-A656-44A9-A638-AEB2053AEEC3}"/>
                    </a:ext>
                  </a:extLst>
                </p:cNvPr>
                <p:cNvSpPr/>
                <p:nvPr/>
              </p:nvSpPr>
              <p:spPr>
                <a:xfrm>
                  <a:off x="3899333" y="432875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03" name="Flowchart: Process 902">
                  <a:extLst>
                    <a:ext uri="{FF2B5EF4-FFF2-40B4-BE49-F238E27FC236}">
                      <a16:creationId xmlns:a16="http://schemas.microsoft.com/office/drawing/2014/main" id="{F58C240F-BAD8-4C9E-AD43-786F7D0D6F5E}"/>
                    </a:ext>
                  </a:extLst>
                </p:cNvPr>
                <p:cNvSpPr/>
                <p:nvPr/>
              </p:nvSpPr>
              <p:spPr>
                <a:xfrm>
                  <a:off x="3826776" y="4202381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04" name="Flowchart: Process 903">
                  <a:extLst>
                    <a:ext uri="{FF2B5EF4-FFF2-40B4-BE49-F238E27FC236}">
                      <a16:creationId xmlns:a16="http://schemas.microsoft.com/office/drawing/2014/main" id="{E0C98690-3334-417F-A6B7-FAFD3830B546}"/>
                    </a:ext>
                  </a:extLst>
                </p:cNvPr>
                <p:cNvSpPr/>
                <p:nvPr/>
              </p:nvSpPr>
              <p:spPr>
                <a:xfrm>
                  <a:off x="3779912" y="4365165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46" name="Group 845">
                <a:extLst>
                  <a:ext uri="{FF2B5EF4-FFF2-40B4-BE49-F238E27FC236}">
                    <a16:creationId xmlns:a16="http://schemas.microsoft.com/office/drawing/2014/main" id="{C87C802C-E502-4B5C-9800-83706C014B0D}"/>
                  </a:ext>
                </a:extLst>
              </p:cNvPr>
              <p:cNvGrpSpPr/>
              <p:nvPr/>
            </p:nvGrpSpPr>
            <p:grpSpPr>
              <a:xfrm>
                <a:off x="3942856" y="1847181"/>
                <a:ext cx="503993" cy="370137"/>
                <a:chOff x="3851920" y="3906533"/>
                <a:chExt cx="503993" cy="370137"/>
              </a:xfrm>
            </p:grpSpPr>
            <p:sp>
              <p:nvSpPr>
                <p:cNvPr id="899" name="Flowchart: Process 898">
                  <a:extLst>
                    <a:ext uri="{FF2B5EF4-FFF2-40B4-BE49-F238E27FC236}">
                      <a16:creationId xmlns:a16="http://schemas.microsoft.com/office/drawing/2014/main" id="{6B270F8B-55FE-41B4-893A-CA56300BD10C}"/>
                    </a:ext>
                  </a:extLst>
                </p:cNvPr>
                <p:cNvSpPr/>
                <p:nvPr/>
              </p:nvSpPr>
              <p:spPr>
                <a:xfrm>
                  <a:off x="3971341" y="403290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00" name="Flowchart: Process 899">
                  <a:extLst>
                    <a:ext uri="{FF2B5EF4-FFF2-40B4-BE49-F238E27FC236}">
                      <a16:creationId xmlns:a16="http://schemas.microsoft.com/office/drawing/2014/main" id="{0200914D-CBA1-4BAE-9CA3-8210C014C734}"/>
                    </a:ext>
                  </a:extLst>
                </p:cNvPr>
                <p:cNvSpPr/>
                <p:nvPr/>
              </p:nvSpPr>
              <p:spPr>
                <a:xfrm>
                  <a:off x="3898784" y="390653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901" name="Flowchart: Process 900">
                  <a:extLst>
                    <a:ext uri="{FF2B5EF4-FFF2-40B4-BE49-F238E27FC236}">
                      <a16:creationId xmlns:a16="http://schemas.microsoft.com/office/drawing/2014/main" id="{F941F398-6DE0-41FF-AD75-488DCBB869A1}"/>
                    </a:ext>
                  </a:extLst>
                </p:cNvPr>
                <p:cNvSpPr/>
                <p:nvPr/>
              </p:nvSpPr>
              <p:spPr>
                <a:xfrm>
                  <a:off x="3851920" y="406931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47" name="Group 846">
                <a:extLst>
                  <a:ext uri="{FF2B5EF4-FFF2-40B4-BE49-F238E27FC236}">
                    <a16:creationId xmlns:a16="http://schemas.microsoft.com/office/drawing/2014/main" id="{A13E8311-E089-4164-93B4-9D62E822BAB5}"/>
                  </a:ext>
                </a:extLst>
              </p:cNvPr>
              <p:cNvGrpSpPr/>
              <p:nvPr/>
            </p:nvGrpSpPr>
            <p:grpSpPr>
              <a:xfrm>
                <a:off x="3942856" y="2312883"/>
                <a:ext cx="503993" cy="370137"/>
                <a:chOff x="2847757" y="4747203"/>
                <a:chExt cx="503993" cy="370137"/>
              </a:xfrm>
            </p:grpSpPr>
            <p:sp>
              <p:nvSpPr>
                <p:cNvPr id="896" name="Flowchart: Process 895">
                  <a:extLst>
                    <a:ext uri="{FF2B5EF4-FFF2-40B4-BE49-F238E27FC236}">
                      <a16:creationId xmlns:a16="http://schemas.microsoft.com/office/drawing/2014/main" id="{F23AD810-B7F4-472F-9251-AAEB639A7991}"/>
                    </a:ext>
                  </a:extLst>
                </p:cNvPr>
                <p:cNvSpPr/>
                <p:nvPr/>
              </p:nvSpPr>
              <p:spPr>
                <a:xfrm>
                  <a:off x="2967178" y="487357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97" name="Flowchart: Process 896">
                  <a:extLst>
                    <a:ext uri="{FF2B5EF4-FFF2-40B4-BE49-F238E27FC236}">
                      <a16:creationId xmlns:a16="http://schemas.microsoft.com/office/drawing/2014/main" id="{24289007-F1E5-4D41-9AC8-7D5B92CC8CCA}"/>
                    </a:ext>
                  </a:extLst>
                </p:cNvPr>
                <p:cNvSpPr/>
                <p:nvPr/>
              </p:nvSpPr>
              <p:spPr>
                <a:xfrm>
                  <a:off x="2894621" y="474720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98" name="Flowchart: Process 897">
                  <a:extLst>
                    <a:ext uri="{FF2B5EF4-FFF2-40B4-BE49-F238E27FC236}">
                      <a16:creationId xmlns:a16="http://schemas.microsoft.com/office/drawing/2014/main" id="{22C8B99B-C1DF-4284-B6AB-FA814A32955E}"/>
                    </a:ext>
                  </a:extLst>
                </p:cNvPr>
                <p:cNvSpPr/>
                <p:nvPr/>
              </p:nvSpPr>
              <p:spPr>
                <a:xfrm>
                  <a:off x="2847757" y="490998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48" name="Group 847">
                <a:extLst>
                  <a:ext uri="{FF2B5EF4-FFF2-40B4-BE49-F238E27FC236}">
                    <a16:creationId xmlns:a16="http://schemas.microsoft.com/office/drawing/2014/main" id="{E2E21DF2-3EF8-4E0C-892D-F06BBFE99FB1}"/>
                  </a:ext>
                </a:extLst>
              </p:cNvPr>
              <p:cNvGrpSpPr/>
              <p:nvPr/>
            </p:nvGrpSpPr>
            <p:grpSpPr>
              <a:xfrm>
                <a:off x="4160964" y="2660601"/>
                <a:ext cx="503993" cy="370137"/>
                <a:chOff x="1866649" y="2963045"/>
                <a:chExt cx="700091" cy="514153"/>
              </a:xfrm>
            </p:grpSpPr>
            <p:sp>
              <p:nvSpPr>
                <p:cNvPr id="893" name="Flowchart: Process 892">
                  <a:extLst>
                    <a:ext uri="{FF2B5EF4-FFF2-40B4-BE49-F238E27FC236}">
                      <a16:creationId xmlns:a16="http://schemas.microsoft.com/office/drawing/2014/main" id="{D8CE6054-A73E-4BE0-AC10-BF1A5D5360CC}"/>
                    </a:ext>
                  </a:extLst>
                </p:cNvPr>
                <p:cNvSpPr/>
                <p:nvPr/>
              </p:nvSpPr>
              <p:spPr>
                <a:xfrm>
                  <a:off x="2032535" y="3138587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  <a:effectLst>
                  <a:reflection blurRad="6350" stA="50000" endA="300" endPos="55000" dir="5400000" sy="-100000" algn="bl" rotWithShape="0"/>
                </a:effectLst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94" name="Flowchart: Process 893">
                  <a:extLst>
                    <a:ext uri="{FF2B5EF4-FFF2-40B4-BE49-F238E27FC236}">
                      <a16:creationId xmlns:a16="http://schemas.microsoft.com/office/drawing/2014/main" id="{8919610E-1B56-44FD-8A72-648FEBF52A11}"/>
                    </a:ext>
                  </a:extLst>
                </p:cNvPr>
                <p:cNvSpPr/>
                <p:nvPr/>
              </p:nvSpPr>
              <p:spPr>
                <a:xfrm>
                  <a:off x="1931747" y="2963045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95" name="Flowchart: Process 894">
                  <a:extLst>
                    <a:ext uri="{FF2B5EF4-FFF2-40B4-BE49-F238E27FC236}">
                      <a16:creationId xmlns:a16="http://schemas.microsoft.com/office/drawing/2014/main" id="{E93E8BF4-7EB5-43CE-B7AF-4DEF8FA5112A}"/>
                    </a:ext>
                  </a:extLst>
                </p:cNvPr>
                <p:cNvSpPr/>
                <p:nvPr/>
              </p:nvSpPr>
              <p:spPr>
                <a:xfrm>
                  <a:off x="1866649" y="3189166"/>
                  <a:ext cx="288032" cy="288032"/>
                </a:xfrm>
                <a:prstGeom prst="flowChartProcess">
                  <a:avLst/>
                </a:prstGeom>
                <a:ln>
                  <a:noFill/>
                </a:ln>
                <a:effectLst>
                  <a:reflection blurRad="6350" stA="50000" endA="300" endPos="55000" dir="5400000" sy="-100000" algn="bl" rotWithShape="0"/>
                </a:effectLst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49" name="Group 848">
                <a:extLst>
                  <a:ext uri="{FF2B5EF4-FFF2-40B4-BE49-F238E27FC236}">
                    <a16:creationId xmlns:a16="http://schemas.microsoft.com/office/drawing/2014/main" id="{34A2DB27-552C-48EF-81CA-809C6F10C14C}"/>
                  </a:ext>
                </a:extLst>
              </p:cNvPr>
              <p:cNvGrpSpPr/>
              <p:nvPr/>
            </p:nvGrpSpPr>
            <p:grpSpPr>
              <a:xfrm>
                <a:off x="4160963" y="2194900"/>
                <a:ext cx="503993" cy="370137"/>
                <a:chOff x="3779912" y="4202381"/>
                <a:chExt cx="503993" cy="370137"/>
              </a:xfrm>
            </p:grpSpPr>
            <p:sp>
              <p:nvSpPr>
                <p:cNvPr id="890" name="Flowchart: Process 889">
                  <a:extLst>
                    <a:ext uri="{FF2B5EF4-FFF2-40B4-BE49-F238E27FC236}">
                      <a16:creationId xmlns:a16="http://schemas.microsoft.com/office/drawing/2014/main" id="{E0E6DB5E-313A-4FCB-A77B-C15F6AAA8DFA}"/>
                    </a:ext>
                  </a:extLst>
                </p:cNvPr>
                <p:cNvSpPr/>
                <p:nvPr/>
              </p:nvSpPr>
              <p:spPr>
                <a:xfrm>
                  <a:off x="3899333" y="432875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91" name="Flowchart: Process 890">
                  <a:extLst>
                    <a:ext uri="{FF2B5EF4-FFF2-40B4-BE49-F238E27FC236}">
                      <a16:creationId xmlns:a16="http://schemas.microsoft.com/office/drawing/2014/main" id="{D4506CCB-BD8B-4B3C-A300-F4F09B8877E3}"/>
                    </a:ext>
                  </a:extLst>
                </p:cNvPr>
                <p:cNvSpPr/>
                <p:nvPr/>
              </p:nvSpPr>
              <p:spPr>
                <a:xfrm>
                  <a:off x="3826776" y="4202381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92" name="Flowchart: Process 891">
                  <a:extLst>
                    <a:ext uri="{FF2B5EF4-FFF2-40B4-BE49-F238E27FC236}">
                      <a16:creationId xmlns:a16="http://schemas.microsoft.com/office/drawing/2014/main" id="{450A844B-0951-41AD-965B-DC8E527F504D}"/>
                    </a:ext>
                  </a:extLst>
                </p:cNvPr>
                <p:cNvSpPr/>
                <p:nvPr/>
              </p:nvSpPr>
              <p:spPr>
                <a:xfrm>
                  <a:off x="3779912" y="4365165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50" name="Group 849">
                <a:extLst>
                  <a:ext uri="{FF2B5EF4-FFF2-40B4-BE49-F238E27FC236}">
                    <a16:creationId xmlns:a16="http://schemas.microsoft.com/office/drawing/2014/main" id="{06EB212B-2DAB-4F94-A22E-9997A6E7E574}"/>
                  </a:ext>
                </a:extLst>
              </p:cNvPr>
              <p:cNvGrpSpPr/>
              <p:nvPr/>
            </p:nvGrpSpPr>
            <p:grpSpPr>
              <a:xfrm>
                <a:off x="4160963" y="1962049"/>
                <a:ext cx="503993" cy="370137"/>
                <a:chOff x="3851920" y="3906533"/>
                <a:chExt cx="503993" cy="370137"/>
              </a:xfrm>
            </p:grpSpPr>
            <p:sp>
              <p:nvSpPr>
                <p:cNvPr id="887" name="Flowchart: Process 886">
                  <a:extLst>
                    <a:ext uri="{FF2B5EF4-FFF2-40B4-BE49-F238E27FC236}">
                      <a16:creationId xmlns:a16="http://schemas.microsoft.com/office/drawing/2014/main" id="{18790E0D-C9E0-4281-A9E9-4F7919D587C2}"/>
                    </a:ext>
                  </a:extLst>
                </p:cNvPr>
                <p:cNvSpPr/>
                <p:nvPr/>
              </p:nvSpPr>
              <p:spPr>
                <a:xfrm>
                  <a:off x="3971341" y="403290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88" name="Flowchart: Process 887">
                  <a:extLst>
                    <a:ext uri="{FF2B5EF4-FFF2-40B4-BE49-F238E27FC236}">
                      <a16:creationId xmlns:a16="http://schemas.microsoft.com/office/drawing/2014/main" id="{D7DD5A52-9ED7-46F8-A444-D68598ACCE5B}"/>
                    </a:ext>
                  </a:extLst>
                </p:cNvPr>
                <p:cNvSpPr/>
                <p:nvPr/>
              </p:nvSpPr>
              <p:spPr>
                <a:xfrm>
                  <a:off x="3898784" y="390653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89" name="Flowchart: Process 888">
                  <a:extLst>
                    <a:ext uri="{FF2B5EF4-FFF2-40B4-BE49-F238E27FC236}">
                      <a16:creationId xmlns:a16="http://schemas.microsoft.com/office/drawing/2014/main" id="{D7B157B5-340E-4A96-BAAD-8F1AB97F555D}"/>
                    </a:ext>
                  </a:extLst>
                </p:cNvPr>
                <p:cNvSpPr/>
                <p:nvPr/>
              </p:nvSpPr>
              <p:spPr>
                <a:xfrm>
                  <a:off x="3851920" y="406931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51" name="Group 850">
                <a:extLst>
                  <a:ext uri="{FF2B5EF4-FFF2-40B4-BE49-F238E27FC236}">
                    <a16:creationId xmlns:a16="http://schemas.microsoft.com/office/drawing/2014/main" id="{3BCEA7FA-4FA7-48D8-B948-2B7F4D7ADF60}"/>
                  </a:ext>
                </a:extLst>
              </p:cNvPr>
              <p:cNvGrpSpPr/>
              <p:nvPr/>
            </p:nvGrpSpPr>
            <p:grpSpPr>
              <a:xfrm>
                <a:off x="4160963" y="2427751"/>
                <a:ext cx="503993" cy="370137"/>
                <a:chOff x="2847757" y="4747203"/>
                <a:chExt cx="503993" cy="370137"/>
              </a:xfrm>
            </p:grpSpPr>
            <p:sp>
              <p:nvSpPr>
                <p:cNvPr id="884" name="Flowchart: Process 883">
                  <a:extLst>
                    <a:ext uri="{FF2B5EF4-FFF2-40B4-BE49-F238E27FC236}">
                      <a16:creationId xmlns:a16="http://schemas.microsoft.com/office/drawing/2014/main" id="{B61910D7-8ED5-40AC-ACAA-ABAD36077506}"/>
                    </a:ext>
                  </a:extLst>
                </p:cNvPr>
                <p:cNvSpPr/>
                <p:nvPr/>
              </p:nvSpPr>
              <p:spPr>
                <a:xfrm>
                  <a:off x="2967178" y="487357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85" name="Flowchart: Process 884">
                  <a:extLst>
                    <a:ext uri="{FF2B5EF4-FFF2-40B4-BE49-F238E27FC236}">
                      <a16:creationId xmlns:a16="http://schemas.microsoft.com/office/drawing/2014/main" id="{7A986424-CDBC-423C-83EF-B84E9B522700}"/>
                    </a:ext>
                  </a:extLst>
                </p:cNvPr>
                <p:cNvSpPr/>
                <p:nvPr/>
              </p:nvSpPr>
              <p:spPr>
                <a:xfrm>
                  <a:off x="2894621" y="474720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86" name="Flowchart: Process 885">
                  <a:extLst>
                    <a:ext uri="{FF2B5EF4-FFF2-40B4-BE49-F238E27FC236}">
                      <a16:creationId xmlns:a16="http://schemas.microsoft.com/office/drawing/2014/main" id="{73B65D27-6878-4E2D-8C66-77603C0EDC74}"/>
                    </a:ext>
                  </a:extLst>
                </p:cNvPr>
                <p:cNvSpPr/>
                <p:nvPr/>
              </p:nvSpPr>
              <p:spPr>
                <a:xfrm>
                  <a:off x="2847757" y="490998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52" name="Group 851">
                <a:extLst>
                  <a:ext uri="{FF2B5EF4-FFF2-40B4-BE49-F238E27FC236}">
                    <a16:creationId xmlns:a16="http://schemas.microsoft.com/office/drawing/2014/main" id="{E4257505-FC78-4CF0-A03D-D26AAE5D905E}"/>
                  </a:ext>
                </a:extLst>
              </p:cNvPr>
              <p:cNvGrpSpPr/>
              <p:nvPr/>
            </p:nvGrpSpPr>
            <p:grpSpPr>
              <a:xfrm>
                <a:off x="3623873" y="2740229"/>
                <a:ext cx="503993" cy="370137"/>
                <a:chOff x="1866649" y="2963045"/>
                <a:chExt cx="700091" cy="514153"/>
              </a:xfrm>
            </p:grpSpPr>
            <p:sp>
              <p:nvSpPr>
                <p:cNvPr id="881" name="Flowchart: Process 880">
                  <a:extLst>
                    <a:ext uri="{FF2B5EF4-FFF2-40B4-BE49-F238E27FC236}">
                      <a16:creationId xmlns:a16="http://schemas.microsoft.com/office/drawing/2014/main" id="{47DA635D-DFD2-4D88-8D12-D9F5CD2ECFDF}"/>
                    </a:ext>
                  </a:extLst>
                </p:cNvPr>
                <p:cNvSpPr/>
                <p:nvPr/>
              </p:nvSpPr>
              <p:spPr>
                <a:xfrm>
                  <a:off x="2032535" y="3138587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  <a:effectLst>
                  <a:reflection blurRad="6350" stA="50000" endA="300" endPos="55000" dir="5400000" sy="-100000" algn="bl" rotWithShape="0"/>
                </a:effectLst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82" name="Flowchart: Process 881">
                  <a:extLst>
                    <a:ext uri="{FF2B5EF4-FFF2-40B4-BE49-F238E27FC236}">
                      <a16:creationId xmlns:a16="http://schemas.microsoft.com/office/drawing/2014/main" id="{89E29886-6FAD-4F70-84B6-91B2F5E0DD40}"/>
                    </a:ext>
                  </a:extLst>
                </p:cNvPr>
                <p:cNvSpPr/>
                <p:nvPr/>
              </p:nvSpPr>
              <p:spPr>
                <a:xfrm>
                  <a:off x="1931747" y="2963045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83" name="Flowchart: Process 882">
                  <a:extLst>
                    <a:ext uri="{FF2B5EF4-FFF2-40B4-BE49-F238E27FC236}">
                      <a16:creationId xmlns:a16="http://schemas.microsoft.com/office/drawing/2014/main" id="{B64D4A4E-8EA5-47B4-8294-94E531D1054B}"/>
                    </a:ext>
                  </a:extLst>
                </p:cNvPr>
                <p:cNvSpPr/>
                <p:nvPr/>
              </p:nvSpPr>
              <p:spPr>
                <a:xfrm>
                  <a:off x="1866649" y="3189166"/>
                  <a:ext cx="288032" cy="288032"/>
                </a:xfrm>
                <a:prstGeom prst="flowChartProcess">
                  <a:avLst/>
                </a:prstGeom>
                <a:ln>
                  <a:noFill/>
                </a:ln>
                <a:effectLst>
                  <a:reflection blurRad="6350" stA="50000" endA="300" endPos="55000" dir="5400000" sy="-100000" algn="bl" rotWithShape="0"/>
                </a:effectLst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53" name="Group 852">
                <a:extLst>
                  <a:ext uri="{FF2B5EF4-FFF2-40B4-BE49-F238E27FC236}">
                    <a16:creationId xmlns:a16="http://schemas.microsoft.com/office/drawing/2014/main" id="{9C674733-FE75-4FED-A54C-A42E32744ADA}"/>
                  </a:ext>
                </a:extLst>
              </p:cNvPr>
              <p:cNvGrpSpPr/>
              <p:nvPr/>
            </p:nvGrpSpPr>
            <p:grpSpPr>
              <a:xfrm>
                <a:off x="3623872" y="2274528"/>
                <a:ext cx="503993" cy="370137"/>
                <a:chOff x="3779912" y="4202381"/>
                <a:chExt cx="503993" cy="370137"/>
              </a:xfrm>
            </p:grpSpPr>
            <p:sp>
              <p:nvSpPr>
                <p:cNvPr id="878" name="Flowchart: Process 877">
                  <a:extLst>
                    <a:ext uri="{FF2B5EF4-FFF2-40B4-BE49-F238E27FC236}">
                      <a16:creationId xmlns:a16="http://schemas.microsoft.com/office/drawing/2014/main" id="{59C8E7EE-787E-48DB-BE03-F5842E650CDD}"/>
                    </a:ext>
                  </a:extLst>
                </p:cNvPr>
                <p:cNvSpPr/>
                <p:nvPr/>
              </p:nvSpPr>
              <p:spPr>
                <a:xfrm>
                  <a:off x="3899333" y="432875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79" name="Flowchart: Process 878">
                  <a:extLst>
                    <a:ext uri="{FF2B5EF4-FFF2-40B4-BE49-F238E27FC236}">
                      <a16:creationId xmlns:a16="http://schemas.microsoft.com/office/drawing/2014/main" id="{80F5CACA-49C0-4935-87EF-8BF69886CE78}"/>
                    </a:ext>
                  </a:extLst>
                </p:cNvPr>
                <p:cNvSpPr/>
                <p:nvPr/>
              </p:nvSpPr>
              <p:spPr>
                <a:xfrm>
                  <a:off x="3826776" y="4202381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80" name="Flowchart: Process 879">
                  <a:extLst>
                    <a:ext uri="{FF2B5EF4-FFF2-40B4-BE49-F238E27FC236}">
                      <a16:creationId xmlns:a16="http://schemas.microsoft.com/office/drawing/2014/main" id="{19D77A0F-5C83-4B9E-BB68-374FC52B2508}"/>
                    </a:ext>
                  </a:extLst>
                </p:cNvPr>
                <p:cNvSpPr/>
                <p:nvPr/>
              </p:nvSpPr>
              <p:spPr>
                <a:xfrm>
                  <a:off x="3779912" y="4365165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54" name="Group 853">
                <a:extLst>
                  <a:ext uri="{FF2B5EF4-FFF2-40B4-BE49-F238E27FC236}">
                    <a16:creationId xmlns:a16="http://schemas.microsoft.com/office/drawing/2014/main" id="{ABB346E2-30BD-4799-B813-C4092BAF404E}"/>
                  </a:ext>
                </a:extLst>
              </p:cNvPr>
              <p:cNvGrpSpPr/>
              <p:nvPr/>
            </p:nvGrpSpPr>
            <p:grpSpPr>
              <a:xfrm>
                <a:off x="3623872" y="2041677"/>
                <a:ext cx="503993" cy="370137"/>
                <a:chOff x="3851920" y="3906533"/>
                <a:chExt cx="503993" cy="370137"/>
              </a:xfrm>
            </p:grpSpPr>
            <p:sp>
              <p:nvSpPr>
                <p:cNvPr id="875" name="Flowchart: Process 874">
                  <a:extLst>
                    <a:ext uri="{FF2B5EF4-FFF2-40B4-BE49-F238E27FC236}">
                      <a16:creationId xmlns:a16="http://schemas.microsoft.com/office/drawing/2014/main" id="{A43BD42E-D06C-46D4-87E1-63225863D559}"/>
                    </a:ext>
                  </a:extLst>
                </p:cNvPr>
                <p:cNvSpPr/>
                <p:nvPr/>
              </p:nvSpPr>
              <p:spPr>
                <a:xfrm>
                  <a:off x="3971341" y="403290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76" name="Flowchart: Process 875">
                  <a:extLst>
                    <a:ext uri="{FF2B5EF4-FFF2-40B4-BE49-F238E27FC236}">
                      <a16:creationId xmlns:a16="http://schemas.microsoft.com/office/drawing/2014/main" id="{E4938FB5-A80B-4356-AC29-D3E8FA83208C}"/>
                    </a:ext>
                  </a:extLst>
                </p:cNvPr>
                <p:cNvSpPr/>
                <p:nvPr/>
              </p:nvSpPr>
              <p:spPr>
                <a:xfrm>
                  <a:off x="3898784" y="390653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77" name="Flowchart: Process 876">
                  <a:extLst>
                    <a:ext uri="{FF2B5EF4-FFF2-40B4-BE49-F238E27FC236}">
                      <a16:creationId xmlns:a16="http://schemas.microsoft.com/office/drawing/2014/main" id="{820BF83C-E9BA-442B-8E16-0FF739699986}"/>
                    </a:ext>
                  </a:extLst>
                </p:cNvPr>
                <p:cNvSpPr/>
                <p:nvPr/>
              </p:nvSpPr>
              <p:spPr>
                <a:xfrm>
                  <a:off x="3851920" y="406931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55" name="Group 854">
                <a:extLst>
                  <a:ext uri="{FF2B5EF4-FFF2-40B4-BE49-F238E27FC236}">
                    <a16:creationId xmlns:a16="http://schemas.microsoft.com/office/drawing/2014/main" id="{9A6F3823-48C9-43E6-B3CC-BFE63DCA842C}"/>
                  </a:ext>
                </a:extLst>
              </p:cNvPr>
              <p:cNvGrpSpPr/>
              <p:nvPr/>
            </p:nvGrpSpPr>
            <p:grpSpPr>
              <a:xfrm>
                <a:off x="3623872" y="2507379"/>
                <a:ext cx="503993" cy="370137"/>
                <a:chOff x="2847757" y="4747203"/>
                <a:chExt cx="503993" cy="370137"/>
              </a:xfrm>
            </p:grpSpPr>
            <p:sp>
              <p:nvSpPr>
                <p:cNvPr id="872" name="Flowchart: Process 871">
                  <a:extLst>
                    <a:ext uri="{FF2B5EF4-FFF2-40B4-BE49-F238E27FC236}">
                      <a16:creationId xmlns:a16="http://schemas.microsoft.com/office/drawing/2014/main" id="{D8F01EA2-08D8-4ECC-9FD2-259D06C6E9A3}"/>
                    </a:ext>
                  </a:extLst>
                </p:cNvPr>
                <p:cNvSpPr/>
                <p:nvPr/>
              </p:nvSpPr>
              <p:spPr>
                <a:xfrm>
                  <a:off x="2967178" y="487357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73" name="Flowchart: Process 872">
                  <a:extLst>
                    <a:ext uri="{FF2B5EF4-FFF2-40B4-BE49-F238E27FC236}">
                      <a16:creationId xmlns:a16="http://schemas.microsoft.com/office/drawing/2014/main" id="{729DF405-6478-4919-BBE4-CE92838920F8}"/>
                    </a:ext>
                  </a:extLst>
                </p:cNvPr>
                <p:cNvSpPr/>
                <p:nvPr/>
              </p:nvSpPr>
              <p:spPr>
                <a:xfrm>
                  <a:off x="2894621" y="474720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74" name="Flowchart: Process 873">
                  <a:extLst>
                    <a:ext uri="{FF2B5EF4-FFF2-40B4-BE49-F238E27FC236}">
                      <a16:creationId xmlns:a16="http://schemas.microsoft.com/office/drawing/2014/main" id="{FAAC5963-837C-426E-AB2F-C2D42BE1EF80}"/>
                    </a:ext>
                  </a:extLst>
                </p:cNvPr>
                <p:cNvSpPr/>
                <p:nvPr/>
              </p:nvSpPr>
              <p:spPr>
                <a:xfrm>
                  <a:off x="2847757" y="490998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56" name="Group 855">
                <a:extLst>
                  <a:ext uri="{FF2B5EF4-FFF2-40B4-BE49-F238E27FC236}">
                    <a16:creationId xmlns:a16="http://schemas.microsoft.com/office/drawing/2014/main" id="{A160C013-43A6-474E-B65D-5270C700944E}"/>
                  </a:ext>
                </a:extLst>
              </p:cNvPr>
              <p:cNvGrpSpPr/>
              <p:nvPr/>
            </p:nvGrpSpPr>
            <p:grpSpPr>
              <a:xfrm>
                <a:off x="3841980" y="2855097"/>
                <a:ext cx="503993" cy="370137"/>
                <a:chOff x="1866649" y="2963045"/>
                <a:chExt cx="700091" cy="514153"/>
              </a:xfrm>
            </p:grpSpPr>
            <p:sp>
              <p:nvSpPr>
                <p:cNvPr id="869" name="Flowchart: Process 868">
                  <a:extLst>
                    <a:ext uri="{FF2B5EF4-FFF2-40B4-BE49-F238E27FC236}">
                      <a16:creationId xmlns:a16="http://schemas.microsoft.com/office/drawing/2014/main" id="{60CEEF83-C0A4-41FD-9E0A-667CFF3DF4C7}"/>
                    </a:ext>
                  </a:extLst>
                </p:cNvPr>
                <p:cNvSpPr/>
                <p:nvPr/>
              </p:nvSpPr>
              <p:spPr>
                <a:xfrm>
                  <a:off x="2032535" y="3138587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  <a:effectLst>
                  <a:reflection blurRad="6350" stA="50000" endA="300" endPos="55000" dir="5400000" sy="-100000" algn="bl" rotWithShape="0"/>
                </a:effectLst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70" name="Flowchart: Process 869">
                  <a:extLst>
                    <a:ext uri="{FF2B5EF4-FFF2-40B4-BE49-F238E27FC236}">
                      <a16:creationId xmlns:a16="http://schemas.microsoft.com/office/drawing/2014/main" id="{39F5620D-E7ED-4E96-B707-6A25764EE054}"/>
                    </a:ext>
                  </a:extLst>
                </p:cNvPr>
                <p:cNvSpPr/>
                <p:nvPr/>
              </p:nvSpPr>
              <p:spPr>
                <a:xfrm>
                  <a:off x="1931747" y="2963045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71" name="Flowchart: Process 870">
                  <a:extLst>
                    <a:ext uri="{FF2B5EF4-FFF2-40B4-BE49-F238E27FC236}">
                      <a16:creationId xmlns:a16="http://schemas.microsoft.com/office/drawing/2014/main" id="{B2EFE445-5CA3-4746-B824-7A3A3D15F7FA}"/>
                    </a:ext>
                  </a:extLst>
                </p:cNvPr>
                <p:cNvSpPr/>
                <p:nvPr/>
              </p:nvSpPr>
              <p:spPr>
                <a:xfrm>
                  <a:off x="1866649" y="3189166"/>
                  <a:ext cx="288032" cy="288032"/>
                </a:xfrm>
                <a:prstGeom prst="flowChartProcess">
                  <a:avLst/>
                </a:prstGeom>
                <a:ln>
                  <a:noFill/>
                </a:ln>
                <a:effectLst>
                  <a:reflection blurRad="6350" stA="50000" endA="300" endPos="55000" dir="5400000" sy="-100000" algn="bl" rotWithShape="0"/>
                </a:effectLst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57" name="Group 856">
                <a:extLst>
                  <a:ext uri="{FF2B5EF4-FFF2-40B4-BE49-F238E27FC236}">
                    <a16:creationId xmlns:a16="http://schemas.microsoft.com/office/drawing/2014/main" id="{435379F4-BBEA-48CC-B5C6-D57638FB5957}"/>
                  </a:ext>
                </a:extLst>
              </p:cNvPr>
              <p:cNvGrpSpPr/>
              <p:nvPr/>
            </p:nvGrpSpPr>
            <p:grpSpPr>
              <a:xfrm>
                <a:off x="3841979" y="2389396"/>
                <a:ext cx="503993" cy="370137"/>
                <a:chOff x="3779912" y="4202381"/>
                <a:chExt cx="503993" cy="370137"/>
              </a:xfrm>
            </p:grpSpPr>
            <p:sp>
              <p:nvSpPr>
                <p:cNvPr id="866" name="Flowchart: Process 865">
                  <a:extLst>
                    <a:ext uri="{FF2B5EF4-FFF2-40B4-BE49-F238E27FC236}">
                      <a16:creationId xmlns:a16="http://schemas.microsoft.com/office/drawing/2014/main" id="{B2EB50ED-4E62-4BA0-A6AA-F862AD504AAF}"/>
                    </a:ext>
                  </a:extLst>
                </p:cNvPr>
                <p:cNvSpPr/>
                <p:nvPr/>
              </p:nvSpPr>
              <p:spPr>
                <a:xfrm>
                  <a:off x="3899333" y="432875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67" name="Flowchart: Process 866">
                  <a:extLst>
                    <a:ext uri="{FF2B5EF4-FFF2-40B4-BE49-F238E27FC236}">
                      <a16:creationId xmlns:a16="http://schemas.microsoft.com/office/drawing/2014/main" id="{8DE0A811-2C99-4967-89DF-0A351EAEB9C3}"/>
                    </a:ext>
                  </a:extLst>
                </p:cNvPr>
                <p:cNvSpPr/>
                <p:nvPr/>
              </p:nvSpPr>
              <p:spPr>
                <a:xfrm>
                  <a:off x="3826776" y="4202381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68" name="Flowchart: Process 867">
                  <a:extLst>
                    <a:ext uri="{FF2B5EF4-FFF2-40B4-BE49-F238E27FC236}">
                      <a16:creationId xmlns:a16="http://schemas.microsoft.com/office/drawing/2014/main" id="{1C1430AE-C7C1-450B-95CB-D816AA91C62A}"/>
                    </a:ext>
                  </a:extLst>
                </p:cNvPr>
                <p:cNvSpPr/>
                <p:nvPr/>
              </p:nvSpPr>
              <p:spPr>
                <a:xfrm>
                  <a:off x="3779912" y="4365165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58" name="Group 857">
                <a:extLst>
                  <a:ext uri="{FF2B5EF4-FFF2-40B4-BE49-F238E27FC236}">
                    <a16:creationId xmlns:a16="http://schemas.microsoft.com/office/drawing/2014/main" id="{0BFC0E6F-1F89-49C9-B81A-DFCED089C8BC}"/>
                  </a:ext>
                </a:extLst>
              </p:cNvPr>
              <p:cNvGrpSpPr/>
              <p:nvPr/>
            </p:nvGrpSpPr>
            <p:grpSpPr>
              <a:xfrm>
                <a:off x="3841979" y="2156545"/>
                <a:ext cx="503993" cy="370137"/>
                <a:chOff x="3851920" y="3906533"/>
                <a:chExt cx="503993" cy="370137"/>
              </a:xfrm>
            </p:grpSpPr>
            <p:sp>
              <p:nvSpPr>
                <p:cNvPr id="863" name="Flowchart: Process 862">
                  <a:extLst>
                    <a:ext uri="{FF2B5EF4-FFF2-40B4-BE49-F238E27FC236}">
                      <a16:creationId xmlns:a16="http://schemas.microsoft.com/office/drawing/2014/main" id="{360CAC91-5CC1-4DE1-BA07-C34A9CE5455B}"/>
                    </a:ext>
                  </a:extLst>
                </p:cNvPr>
                <p:cNvSpPr/>
                <p:nvPr/>
              </p:nvSpPr>
              <p:spPr>
                <a:xfrm>
                  <a:off x="3971341" y="403290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64" name="Flowchart: Process 863">
                  <a:extLst>
                    <a:ext uri="{FF2B5EF4-FFF2-40B4-BE49-F238E27FC236}">
                      <a16:creationId xmlns:a16="http://schemas.microsoft.com/office/drawing/2014/main" id="{2BF2A656-E1FA-43EF-8CD2-E03D568097A2}"/>
                    </a:ext>
                  </a:extLst>
                </p:cNvPr>
                <p:cNvSpPr/>
                <p:nvPr/>
              </p:nvSpPr>
              <p:spPr>
                <a:xfrm>
                  <a:off x="3898784" y="390653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65" name="Flowchart: Process 864">
                  <a:extLst>
                    <a:ext uri="{FF2B5EF4-FFF2-40B4-BE49-F238E27FC236}">
                      <a16:creationId xmlns:a16="http://schemas.microsoft.com/office/drawing/2014/main" id="{32FAEC7E-FA0E-45C6-AB98-273F71C8F1FC}"/>
                    </a:ext>
                  </a:extLst>
                </p:cNvPr>
                <p:cNvSpPr/>
                <p:nvPr/>
              </p:nvSpPr>
              <p:spPr>
                <a:xfrm>
                  <a:off x="3851920" y="406931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59" name="Group 858">
                <a:extLst>
                  <a:ext uri="{FF2B5EF4-FFF2-40B4-BE49-F238E27FC236}">
                    <a16:creationId xmlns:a16="http://schemas.microsoft.com/office/drawing/2014/main" id="{E3973568-8436-4E5E-82B3-6F15D6063C8C}"/>
                  </a:ext>
                </a:extLst>
              </p:cNvPr>
              <p:cNvGrpSpPr/>
              <p:nvPr/>
            </p:nvGrpSpPr>
            <p:grpSpPr>
              <a:xfrm>
                <a:off x="3841979" y="2622247"/>
                <a:ext cx="503993" cy="370137"/>
                <a:chOff x="2847757" y="4747203"/>
                <a:chExt cx="503993" cy="370137"/>
              </a:xfrm>
            </p:grpSpPr>
            <p:sp>
              <p:nvSpPr>
                <p:cNvPr id="860" name="Flowchart: Process 859">
                  <a:extLst>
                    <a:ext uri="{FF2B5EF4-FFF2-40B4-BE49-F238E27FC236}">
                      <a16:creationId xmlns:a16="http://schemas.microsoft.com/office/drawing/2014/main" id="{32C63129-7254-4E3E-B948-75A702EE03ED}"/>
                    </a:ext>
                  </a:extLst>
                </p:cNvPr>
                <p:cNvSpPr/>
                <p:nvPr/>
              </p:nvSpPr>
              <p:spPr>
                <a:xfrm>
                  <a:off x="2967178" y="487357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61" name="Flowchart: Process 860">
                  <a:extLst>
                    <a:ext uri="{FF2B5EF4-FFF2-40B4-BE49-F238E27FC236}">
                      <a16:creationId xmlns:a16="http://schemas.microsoft.com/office/drawing/2014/main" id="{F5D20B1E-476D-45EB-83CB-A10A25F43593}"/>
                    </a:ext>
                  </a:extLst>
                </p:cNvPr>
                <p:cNvSpPr/>
                <p:nvPr/>
              </p:nvSpPr>
              <p:spPr>
                <a:xfrm>
                  <a:off x="2894621" y="474720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62" name="Flowchart: Process 861">
                  <a:extLst>
                    <a:ext uri="{FF2B5EF4-FFF2-40B4-BE49-F238E27FC236}">
                      <a16:creationId xmlns:a16="http://schemas.microsoft.com/office/drawing/2014/main" id="{AE3C0F89-03AE-407F-BE4F-3A46A79FD772}"/>
                    </a:ext>
                  </a:extLst>
                </p:cNvPr>
                <p:cNvSpPr/>
                <p:nvPr/>
              </p:nvSpPr>
              <p:spPr>
                <a:xfrm>
                  <a:off x="2847757" y="490998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</p:grpSp>
        <p:cxnSp>
          <p:nvCxnSpPr>
            <p:cNvPr id="775" name="Straight Connector 774">
              <a:extLst>
                <a:ext uri="{FF2B5EF4-FFF2-40B4-BE49-F238E27FC236}">
                  <a16:creationId xmlns:a16="http://schemas.microsoft.com/office/drawing/2014/main" id="{3ADB2C71-AC56-4562-91BE-345EB114659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9074523" y="6111586"/>
              <a:ext cx="6000913" cy="84005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76" name="Straight Connector 775">
              <a:extLst>
                <a:ext uri="{FF2B5EF4-FFF2-40B4-BE49-F238E27FC236}">
                  <a16:creationId xmlns:a16="http://schemas.microsoft.com/office/drawing/2014/main" id="{486BF50A-921B-4092-A8F6-4DEAF9DAA8F9}"/>
                </a:ext>
              </a:extLst>
            </p:cNvPr>
            <p:cNvCxnSpPr>
              <a:cxnSpLocks/>
            </p:cNvCxnSpPr>
            <p:nvPr/>
          </p:nvCxnSpPr>
          <p:spPr>
            <a:xfrm>
              <a:off x="-6234864" y="435346"/>
              <a:ext cx="0" cy="6349965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77" name="Straight Connector 776">
              <a:extLst>
                <a:ext uri="{FF2B5EF4-FFF2-40B4-BE49-F238E27FC236}">
                  <a16:creationId xmlns:a16="http://schemas.microsoft.com/office/drawing/2014/main" id="{56438FC2-0DA2-412A-8573-40747B6BF14B}"/>
                </a:ext>
              </a:extLst>
            </p:cNvPr>
            <p:cNvCxnSpPr>
              <a:cxnSpLocks/>
            </p:cNvCxnSpPr>
            <p:nvPr/>
          </p:nvCxnSpPr>
          <p:spPr>
            <a:xfrm>
              <a:off x="-10390552" y="2915394"/>
              <a:ext cx="0" cy="6349965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778" name="Group 777">
              <a:extLst>
                <a:ext uri="{FF2B5EF4-FFF2-40B4-BE49-F238E27FC236}">
                  <a16:creationId xmlns:a16="http://schemas.microsoft.com/office/drawing/2014/main" id="{20D6E8E8-9E22-459C-92A6-E974F7F39969}"/>
                </a:ext>
              </a:extLst>
            </p:cNvPr>
            <p:cNvGrpSpPr/>
            <p:nvPr/>
          </p:nvGrpSpPr>
          <p:grpSpPr>
            <a:xfrm>
              <a:off x="-12213331" y="3545162"/>
              <a:ext cx="1884062" cy="1502135"/>
              <a:chOff x="-5308164" y="3399426"/>
              <a:chExt cx="1884062" cy="1502135"/>
            </a:xfrm>
          </p:grpSpPr>
          <p:grpSp>
            <p:nvGrpSpPr>
              <p:cNvPr id="812" name="Group 811">
                <a:extLst>
                  <a:ext uri="{FF2B5EF4-FFF2-40B4-BE49-F238E27FC236}">
                    <a16:creationId xmlns:a16="http://schemas.microsoft.com/office/drawing/2014/main" id="{9DDB43DE-F916-4821-A88A-7940C879100B}"/>
                  </a:ext>
                </a:extLst>
              </p:cNvPr>
              <p:cNvGrpSpPr/>
              <p:nvPr/>
            </p:nvGrpSpPr>
            <p:grpSpPr>
              <a:xfrm>
                <a:off x="-5293909" y="3761023"/>
                <a:ext cx="1869807" cy="1140538"/>
                <a:chOff x="2411760" y="3043622"/>
                <a:chExt cx="3034125" cy="1850742"/>
              </a:xfrm>
            </p:grpSpPr>
            <p:sp>
              <p:nvSpPr>
                <p:cNvPr id="821" name="Rectangle 820">
                  <a:extLst>
                    <a:ext uri="{FF2B5EF4-FFF2-40B4-BE49-F238E27FC236}">
                      <a16:creationId xmlns:a16="http://schemas.microsoft.com/office/drawing/2014/main" id="{BC5AFB8C-DDA6-45D3-9DD5-81472B358E49}"/>
                    </a:ext>
                  </a:extLst>
                </p:cNvPr>
                <p:cNvSpPr/>
                <p:nvPr/>
              </p:nvSpPr>
              <p:spPr>
                <a:xfrm>
                  <a:off x="2411760" y="4077072"/>
                  <a:ext cx="1368152" cy="576064"/>
                </a:xfrm>
                <a:prstGeom prst="rect">
                  <a:avLst/>
                </a:prstGeom>
                <a:ln>
                  <a:noFill/>
                </a:ln>
                <a:effectLst>
                  <a:reflection blurRad="50800" stA="28000" endPos="55000" dir="5400000" sy="-100000" algn="bl" rotWithShape="0"/>
                </a:effectLst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22" name="Rectangle 821">
                  <a:extLst>
                    <a:ext uri="{FF2B5EF4-FFF2-40B4-BE49-F238E27FC236}">
                      <a16:creationId xmlns:a16="http://schemas.microsoft.com/office/drawing/2014/main" id="{A4FD6A1F-75B0-4CB3-A802-86EAE9403BBD}"/>
                    </a:ext>
                  </a:extLst>
                </p:cNvPr>
                <p:cNvSpPr/>
                <p:nvPr/>
              </p:nvSpPr>
              <p:spPr>
                <a:xfrm>
                  <a:off x="3259852" y="3914388"/>
                  <a:ext cx="2186033" cy="576064"/>
                </a:xfrm>
                <a:prstGeom prst="rect">
                  <a:avLst/>
                </a:prstGeom>
                <a:ln>
                  <a:noFill/>
                </a:ln>
                <a:effectLst>
                  <a:reflection blurRad="50800" stA="28000" endPos="55000" dir="5400000" sy="-100000" algn="bl" rotWithShape="0"/>
                </a:effectLst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23" name="Rounded Rectangle 37">
                  <a:extLst>
                    <a:ext uri="{FF2B5EF4-FFF2-40B4-BE49-F238E27FC236}">
                      <a16:creationId xmlns:a16="http://schemas.microsoft.com/office/drawing/2014/main" id="{D46121D4-EE9F-42F9-A2E1-69ABB81787C0}"/>
                    </a:ext>
                  </a:extLst>
                </p:cNvPr>
                <p:cNvSpPr/>
                <p:nvPr/>
              </p:nvSpPr>
              <p:spPr>
                <a:xfrm>
                  <a:off x="3799894" y="4012458"/>
                  <a:ext cx="931242" cy="487794"/>
                </a:xfrm>
                <a:prstGeom prst="roundRect">
                  <a:avLst>
                    <a:gd name="adj" fmla="val 7348"/>
                  </a:avLst>
                </a:prstGeom>
                <a:gradFill flip="none" rotWithShape="1">
                  <a:gsLst>
                    <a:gs pos="16000">
                      <a:schemeClr val="tx1">
                        <a:lumMod val="65000"/>
                        <a:lumOff val="35000"/>
                      </a:schemeClr>
                    </a:gs>
                    <a:gs pos="79000">
                      <a:schemeClr val="tx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>
                  <a:noFill/>
                </a:ln>
                <a:effectLst>
                  <a:innerShdw blurRad="228600" dist="63500" dir="16500000">
                    <a:prstClr val="black">
                      <a:alpha val="29000"/>
                    </a:prstClr>
                  </a:innerShdw>
                  <a:reflection blurRad="50800" stA="28000" endPos="55000" dir="5400000" sy="-100000" algn="bl" rotWithShape="0"/>
                </a:effectLst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 dirty="0"/>
                </a:p>
              </p:txBody>
            </p:sp>
            <p:sp>
              <p:nvSpPr>
                <p:cNvPr id="824" name="Snip Same Side Corner Rectangle 38">
                  <a:extLst>
                    <a:ext uri="{FF2B5EF4-FFF2-40B4-BE49-F238E27FC236}">
                      <a16:creationId xmlns:a16="http://schemas.microsoft.com/office/drawing/2014/main" id="{8171FFD4-911D-4643-86F1-82522B15A02B}"/>
                    </a:ext>
                  </a:extLst>
                </p:cNvPr>
                <p:cNvSpPr/>
                <p:nvPr/>
              </p:nvSpPr>
              <p:spPr>
                <a:xfrm rot="10800000">
                  <a:off x="2795258" y="4241649"/>
                  <a:ext cx="601155" cy="141727"/>
                </a:xfrm>
                <a:prstGeom prst="snip2SameRect">
                  <a:avLst>
                    <a:gd name="adj1" fmla="val 50000"/>
                    <a:gd name="adj2" fmla="val 18829"/>
                  </a:avLst>
                </a:prstGeom>
                <a:gradFill>
                  <a:gsLst>
                    <a:gs pos="0">
                      <a:schemeClr val="tx1">
                        <a:lumMod val="90000"/>
                        <a:lumOff val="10000"/>
                      </a:schemeClr>
                    </a:gs>
                    <a:gs pos="100000">
                      <a:schemeClr val="tx1"/>
                    </a:gs>
                  </a:gsLst>
                  <a:lin ang="16200000" scaled="0"/>
                </a:gradFill>
                <a:ln w="6350">
                  <a:solidFill>
                    <a:srgbClr val="080808"/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25" name="Rectangle 824">
                  <a:extLst>
                    <a:ext uri="{FF2B5EF4-FFF2-40B4-BE49-F238E27FC236}">
                      <a16:creationId xmlns:a16="http://schemas.microsoft.com/office/drawing/2014/main" id="{8946B7F1-376E-4476-AA10-61580F6CAE65}"/>
                    </a:ext>
                  </a:extLst>
                </p:cNvPr>
                <p:cNvSpPr/>
                <p:nvPr/>
              </p:nvSpPr>
              <p:spPr>
                <a:xfrm>
                  <a:off x="2728933" y="3043622"/>
                  <a:ext cx="2173870" cy="1242820"/>
                </a:xfrm>
                <a:prstGeom prst="rect">
                  <a:avLst/>
                </a:prstGeom>
                <a:gradFill>
                  <a:gsLst>
                    <a:gs pos="0">
                      <a:srgbClr val="2C2C2C"/>
                    </a:gs>
                    <a:gs pos="100000">
                      <a:schemeClr val="tx1"/>
                    </a:gs>
                  </a:gsLst>
                </a:gra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isometricRightUp"/>
                    <a:lightRig rig="threePt" dir="t"/>
                  </a:scene3d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26" name="Rectangle 825">
                  <a:extLst>
                    <a:ext uri="{FF2B5EF4-FFF2-40B4-BE49-F238E27FC236}">
                      <a16:creationId xmlns:a16="http://schemas.microsoft.com/office/drawing/2014/main" id="{1782B1DE-C329-4C77-87BF-25E4AF48DCFC}"/>
                    </a:ext>
                  </a:extLst>
                </p:cNvPr>
                <p:cNvSpPr/>
                <p:nvPr/>
              </p:nvSpPr>
              <p:spPr>
                <a:xfrm>
                  <a:off x="3403450" y="4339902"/>
                  <a:ext cx="194372" cy="554462"/>
                </a:xfrm>
                <a:prstGeom prst="rect">
                  <a:avLst/>
                </a:prstGeom>
                <a:gradFill>
                  <a:gsLst>
                    <a:gs pos="0">
                      <a:schemeClr val="accent3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</a:gradFill>
                <a:ln>
                  <a:noFill/>
                </a:ln>
                <a:effectLst>
                  <a:reflection blurRad="50800" stA="28000" endPos="55000" dir="5400000" sy="-100000" algn="bl" rotWithShape="0"/>
                </a:effectLst>
                <a:scene3d>
                  <a:camera prst="isometricLeftDown"/>
                  <a:lightRig rig="sunset" dir="t"/>
                </a:scene3d>
                <a:sp3d extrusionH="19050" contourW="12700">
                  <a:contourClr>
                    <a:schemeClr val="accent3">
                      <a:lumMod val="50000"/>
                    </a:schemeClr>
                  </a:contourClr>
                </a:sp3d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isometricRightUp"/>
                    <a:lightRig rig="threePt" dir="t"/>
                  </a:scene3d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27" name="Rectangle 826">
                  <a:extLst>
                    <a:ext uri="{FF2B5EF4-FFF2-40B4-BE49-F238E27FC236}">
                      <a16:creationId xmlns:a16="http://schemas.microsoft.com/office/drawing/2014/main" id="{23613433-1A4A-4A3A-96E5-AB173502E158}"/>
                    </a:ext>
                  </a:extLst>
                </p:cNvPr>
                <p:cNvSpPr/>
                <p:nvPr/>
              </p:nvSpPr>
              <p:spPr>
                <a:xfrm>
                  <a:off x="3180033" y="3832249"/>
                  <a:ext cx="2203068" cy="197193"/>
                </a:xfrm>
                <a:prstGeom prst="rect">
                  <a:avLst/>
                </a:prstGeom>
                <a:gradFill>
                  <a:gsLst>
                    <a:gs pos="0">
                      <a:schemeClr val="accent3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</a:gra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isometricRightUp"/>
                    <a:lightRig rig="threePt" dir="t"/>
                  </a:scene3d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813" name="Group 812">
                <a:extLst>
                  <a:ext uri="{FF2B5EF4-FFF2-40B4-BE49-F238E27FC236}">
                    <a16:creationId xmlns:a16="http://schemas.microsoft.com/office/drawing/2014/main" id="{7E4689FE-AC0B-4728-A7EA-C5D8BC124151}"/>
                  </a:ext>
                </a:extLst>
              </p:cNvPr>
              <p:cNvGrpSpPr/>
              <p:nvPr/>
            </p:nvGrpSpPr>
            <p:grpSpPr>
              <a:xfrm>
                <a:off x="-5308164" y="3399426"/>
                <a:ext cx="1869807" cy="1140538"/>
                <a:chOff x="2411760" y="3043622"/>
                <a:chExt cx="3034125" cy="1850742"/>
              </a:xfrm>
            </p:grpSpPr>
            <p:sp>
              <p:nvSpPr>
                <p:cNvPr id="814" name="Rectangle 813">
                  <a:extLst>
                    <a:ext uri="{FF2B5EF4-FFF2-40B4-BE49-F238E27FC236}">
                      <a16:creationId xmlns:a16="http://schemas.microsoft.com/office/drawing/2014/main" id="{8598BA2F-EEEC-4337-925D-5851FF3473E6}"/>
                    </a:ext>
                  </a:extLst>
                </p:cNvPr>
                <p:cNvSpPr/>
                <p:nvPr/>
              </p:nvSpPr>
              <p:spPr>
                <a:xfrm>
                  <a:off x="2411760" y="4077072"/>
                  <a:ext cx="1368152" cy="576064"/>
                </a:xfrm>
                <a:prstGeom prst="rect">
                  <a:avLst/>
                </a:prstGeom>
                <a:ln>
                  <a:noFill/>
                </a:ln>
                <a:effectLst>
                  <a:reflection blurRad="50800" stA="28000" endPos="55000" dir="5400000" sy="-100000" algn="bl" rotWithShape="0"/>
                </a:effectLst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15" name="Rectangle 814">
                  <a:extLst>
                    <a:ext uri="{FF2B5EF4-FFF2-40B4-BE49-F238E27FC236}">
                      <a16:creationId xmlns:a16="http://schemas.microsoft.com/office/drawing/2014/main" id="{AC8ADCBB-5C09-40CA-8FD6-C7F2D07D0FFD}"/>
                    </a:ext>
                  </a:extLst>
                </p:cNvPr>
                <p:cNvSpPr/>
                <p:nvPr/>
              </p:nvSpPr>
              <p:spPr>
                <a:xfrm>
                  <a:off x="3259852" y="3914388"/>
                  <a:ext cx="2186033" cy="576064"/>
                </a:xfrm>
                <a:prstGeom prst="rect">
                  <a:avLst/>
                </a:prstGeom>
                <a:ln>
                  <a:noFill/>
                </a:ln>
                <a:effectLst>
                  <a:reflection blurRad="50800" stA="28000" endPos="55000" dir="5400000" sy="-100000" algn="bl" rotWithShape="0"/>
                </a:effectLst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16" name="Rounded Rectangle 37">
                  <a:extLst>
                    <a:ext uri="{FF2B5EF4-FFF2-40B4-BE49-F238E27FC236}">
                      <a16:creationId xmlns:a16="http://schemas.microsoft.com/office/drawing/2014/main" id="{49A8EF72-2965-4332-A20D-013E6AEC5E25}"/>
                    </a:ext>
                  </a:extLst>
                </p:cNvPr>
                <p:cNvSpPr/>
                <p:nvPr/>
              </p:nvSpPr>
              <p:spPr>
                <a:xfrm>
                  <a:off x="3799894" y="4012458"/>
                  <a:ext cx="931242" cy="487794"/>
                </a:xfrm>
                <a:prstGeom prst="roundRect">
                  <a:avLst>
                    <a:gd name="adj" fmla="val 7348"/>
                  </a:avLst>
                </a:prstGeom>
                <a:gradFill flip="none" rotWithShape="1">
                  <a:gsLst>
                    <a:gs pos="16000">
                      <a:schemeClr val="tx1">
                        <a:lumMod val="65000"/>
                        <a:lumOff val="35000"/>
                      </a:schemeClr>
                    </a:gs>
                    <a:gs pos="79000">
                      <a:schemeClr val="tx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>
                  <a:noFill/>
                </a:ln>
                <a:effectLst>
                  <a:innerShdw blurRad="228600" dist="63500" dir="16500000">
                    <a:prstClr val="black">
                      <a:alpha val="29000"/>
                    </a:prstClr>
                  </a:innerShdw>
                  <a:reflection blurRad="50800" stA="28000" endPos="55000" dir="5400000" sy="-100000" algn="bl" rotWithShape="0"/>
                </a:effectLst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17" name="Snip Same Side Corner Rectangle 38">
                  <a:extLst>
                    <a:ext uri="{FF2B5EF4-FFF2-40B4-BE49-F238E27FC236}">
                      <a16:creationId xmlns:a16="http://schemas.microsoft.com/office/drawing/2014/main" id="{7B4E5A70-9F38-4547-9B86-92CD42A1A9DF}"/>
                    </a:ext>
                  </a:extLst>
                </p:cNvPr>
                <p:cNvSpPr/>
                <p:nvPr/>
              </p:nvSpPr>
              <p:spPr>
                <a:xfrm rot="10800000">
                  <a:off x="2795258" y="4241649"/>
                  <a:ext cx="601155" cy="141727"/>
                </a:xfrm>
                <a:prstGeom prst="snip2SameRect">
                  <a:avLst>
                    <a:gd name="adj1" fmla="val 50000"/>
                    <a:gd name="adj2" fmla="val 18829"/>
                  </a:avLst>
                </a:prstGeom>
                <a:gradFill>
                  <a:gsLst>
                    <a:gs pos="0">
                      <a:schemeClr val="tx1">
                        <a:lumMod val="90000"/>
                        <a:lumOff val="10000"/>
                      </a:schemeClr>
                    </a:gs>
                    <a:gs pos="100000">
                      <a:schemeClr val="tx1"/>
                    </a:gs>
                  </a:gsLst>
                  <a:lin ang="16200000" scaled="0"/>
                </a:gradFill>
                <a:ln w="6350">
                  <a:solidFill>
                    <a:srgbClr val="080808"/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18" name="Rectangle 817">
                  <a:extLst>
                    <a:ext uri="{FF2B5EF4-FFF2-40B4-BE49-F238E27FC236}">
                      <a16:creationId xmlns:a16="http://schemas.microsoft.com/office/drawing/2014/main" id="{9CC53C97-B5E9-43DF-9E34-B2D1D92967CF}"/>
                    </a:ext>
                  </a:extLst>
                </p:cNvPr>
                <p:cNvSpPr/>
                <p:nvPr/>
              </p:nvSpPr>
              <p:spPr>
                <a:xfrm>
                  <a:off x="2728933" y="3043622"/>
                  <a:ext cx="2173870" cy="1242820"/>
                </a:xfrm>
                <a:prstGeom prst="rect">
                  <a:avLst/>
                </a:prstGeom>
                <a:gradFill>
                  <a:gsLst>
                    <a:gs pos="0">
                      <a:srgbClr val="2C2C2C"/>
                    </a:gs>
                    <a:gs pos="100000">
                      <a:schemeClr val="tx1"/>
                    </a:gs>
                  </a:gsLst>
                </a:gra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isometricRightUp"/>
                    <a:lightRig rig="threePt" dir="t"/>
                  </a:scene3d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 dirty="0"/>
                </a:p>
              </p:txBody>
            </p:sp>
            <p:sp>
              <p:nvSpPr>
                <p:cNvPr id="819" name="Rectangle 818">
                  <a:extLst>
                    <a:ext uri="{FF2B5EF4-FFF2-40B4-BE49-F238E27FC236}">
                      <a16:creationId xmlns:a16="http://schemas.microsoft.com/office/drawing/2014/main" id="{75683940-7553-4BA2-8C54-1A3637E43D08}"/>
                    </a:ext>
                  </a:extLst>
                </p:cNvPr>
                <p:cNvSpPr/>
                <p:nvPr/>
              </p:nvSpPr>
              <p:spPr>
                <a:xfrm>
                  <a:off x="3403450" y="4339902"/>
                  <a:ext cx="194372" cy="554462"/>
                </a:xfrm>
                <a:prstGeom prst="rect">
                  <a:avLst/>
                </a:prstGeom>
                <a:gradFill>
                  <a:gsLst>
                    <a:gs pos="0">
                      <a:schemeClr val="accent3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</a:gradFill>
                <a:ln>
                  <a:noFill/>
                </a:ln>
                <a:effectLst>
                  <a:reflection blurRad="50800" stA="28000" endPos="55000" dir="5400000" sy="-100000" algn="bl" rotWithShape="0"/>
                </a:effectLst>
                <a:scene3d>
                  <a:camera prst="isometricLeftDown"/>
                  <a:lightRig rig="sunset" dir="t"/>
                </a:scene3d>
                <a:sp3d extrusionH="19050" contourW="12700">
                  <a:contourClr>
                    <a:schemeClr val="accent3">
                      <a:lumMod val="50000"/>
                    </a:schemeClr>
                  </a:contourClr>
                </a:sp3d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isometricRightUp"/>
                    <a:lightRig rig="threePt" dir="t"/>
                  </a:scene3d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20" name="Rectangle 819">
                  <a:extLst>
                    <a:ext uri="{FF2B5EF4-FFF2-40B4-BE49-F238E27FC236}">
                      <a16:creationId xmlns:a16="http://schemas.microsoft.com/office/drawing/2014/main" id="{6E8B6B72-95EC-43F0-9431-B772A5F7AED4}"/>
                    </a:ext>
                  </a:extLst>
                </p:cNvPr>
                <p:cNvSpPr/>
                <p:nvPr/>
              </p:nvSpPr>
              <p:spPr>
                <a:xfrm>
                  <a:off x="3180033" y="3832249"/>
                  <a:ext cx="2203068" cy="197193"/>
                </a:xfrm>
                <a:prstGeom prst="rect">
                  <a:avLst/>
                </a:prstGeom>
                <a:gradFill>
                  <a:gsLst>
                    <a:gs pos="0">
                      <a:schemeClr val="accent3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</a:gra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isometricRightUp"/>
                    <a:lightRig rig="threePt" dir="t"/>
                  </a:scene3d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</p:grpSp>
        <p:grpSp>
          <p:nvGrpSpPr>
            <p:cNvPr id="779" name="Group 778">
              <a:extLst>
                <a:ext uri="{FF2B5EF4-FFF2-40B4-BE49-F238E27FC236}">
                  <a16:creationId xmlns:a16="http://schemas.microsoft.com/office/drawing/2014/main" id="{65A65DF2-7000-4F3B-9B5D-FA74A24FCE88}"/>
                </a:ext>
              </a:extLst>
            </p:cNvPr>
            <p:cNvGrpSpPr/>
            <p:nvPr/>
          </p:nvGrpSpPr>
          <p:grpSpPr>
            <a:xfrm>
              <a:off x="-9620845" y="2076672"/>
              <a:ext cx="1884062" cy="1502135"/>
              <a:chOff x="-5308164" y="3399426"/>
              <a:chExt cx="1884062" cy="1502135"/>
            </a:xfrm>
          </p:grpSpPr>
          <p:grpSp>
            <p:nvGrpSpPr>
              <p:cNvPr id="796" name="Group 795">
                <a:extLst>
                  <a:ext uri="{FF2B5EF4-FFF2-40B4-BE49-F238E27FC236}">
                    <a16:creationId xmlns:a16="http://schemas.microsoft.com/office/drawing/2014/main" id="{F12CC636-DE2A-419E-92DF-8E72412F12CA}"/>
                  </a:ext>
                </a:extLst>
              </p:cNvPr>
              <p:cNvGrpSpPr/>
              <p:nvPr/>
            </p:nvGrpSpPr>
            <p:grpSpPr>
              <a:xfrm>
                <a:off x="-5293909" y="3761023"/>
                <a:ext cx="1869807" cy="1140538"/>
                <a:chOff x="2411760" y="3043622"/>
                <a:chExt cx="3034125" cy="1850742"/>
              </a:xfrm>
            </p:grpSpPr>
            <p:sp>
              <p:nvSpPr>
                <p:cNvPr id="805" name="Rectangle 804">
                  <a:extLst>
                    <a:ext uri="{FF2B5EF4-FFF2-40B4-BE49-F238E27FC236}">
                      <a16:creationId xmlns:a16="http://schemas.microsoft.com/office/drawing/2014/main" id="{A0828B14-18BC-49AA-8682-57B50115196B}"/>
                    </a:ext>
                  </a:extLst>
                </p:cNvPr>
                <p:cNvSpPr/>
                <p:nvPr/>
              </p:nvSpPr>
              <p:spPr>
                <a:xfrm>
                  <a:off x="2411760" y="4077072"/>
                  <a:ext cx="1368152" cy="576064"/>
                </a:xfrm>
                <a:prstGeom prst="rect">
                  <a:avLst/>
                </a:prstGeom>
                <a:ln>
                  <a:noFill/>
                </a:ln>
                <a:effectLst>
                  <a:reflection blurRad="50800" stA="28000" endPos="55000" dir="5400000" sy="-100000" algn="bl" rotWithShape="0"/>
                </a:effectLst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06" name="Rectangle 805">
                  <a:extLst>
                    <a:ext uri="{FF2B5EF4-FFF2-40B4-BE49-F238E27FC236}">
                      <a16:creationId xmlns:a16="http://schemas.microsoft.com/office/drawing/2014/main" id="{D3116C3F-8082-4451-973C-13BD3D4356C4}"/>
                    </a:ext>
                  </a:extLst>
                </p:cNvPr>
                <p:cNvSpPr/>
                <p:nvPr/>
              </p:nvSpPr>
              <p:spPr>
                <a:xfrm>
                  <a:off x="3259852" y="3914388"/>
                  <a:ext cx="2186033" cy="576064"/>
                </a:xfrm>
                <a:prstGeom prst="rect">
                  <a:avLst/>
                </a:prstGeom>
                <a:ln>
                  <a:noFill/>
                </a:ln>
                <a:effectLst>
                  <a:reflection blurRad="50800" stA="28000" endPos="55000" dir="5400000" sy="-100000" algn="bl" rotWithShape="0"/>
                </a:effectLst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07" name="Rounded Rectangle 37">
                  <a:extLst>
                    <a:ext uri="{FF2B5EF4-FFF2-40B4-BE49-F238E27FC236}">
                      <a16:creationId xmlns:a16="http://schemas.microsoft.com/office/drawing/2014/main" id="{73EA26CB-3B91-434B-8331-C1BE3B71302F}"/>
                    </a:ext>
                  </a:extLst>
                </p:cNvPr>
                <p:cNvSpPr/>
                <p:nvPr/>
              </p:nvSpPr>
              <p:spPr>
                <a:xfrm>
                  <a:off x="3799894" y="4012458"/>
                  <a:ext cx="931242" cy="487794"/>
                </a:xfrm>
                <a:prstGeom prst="roundRect">
                  <a:avLst>
                    <a:gd name="adj" fmla="val 7348"/>
                  </a:avLst>
                </a:prstGeom>
                <a:gradFill flip="none" rotWithShape="1">
                  <a:gsLst>
                    <a:gs pos="16000">
                      <a:schemeClr val="tx1">
                        <a:lumMod val="65000"/>
                        <a:lumOff val="35000"/>
                      </a:schemeClr>
                    </a:gs>
                    <a:gs pos="79000">
                      <a:schemeClr val="tx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>
                  <a:noFill/>
                </a:ln>
                <a:effectLst>
                  <a:innerShdw blurRad="228600" dist="63500" dir="16500000">
                    <a:prstClr val="black">
                      <a:alpha val="29000"/>
                    </a:prstClr>
                  </a:innerShdw>
                  <a:reflection blurRad="50800" stA="28000" endPos="55000" dir="5400000" sy="-100000" algn="bl" rotWithShape="0"/>
                </a:effectLst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08" name="Snip Same Side Corner Rectangle 38">
                  <a:extLst>
                    <a:ext uri="{FF2B5EF4-FFF2-40B4-BE49-F238E27FC236}">
                      <a16:creationId xmlns:a16="http://schemas.microsoft.com/office/drawing/2014/main" id="{E0EA9241-16D8-42C7-8A8E-811D15B2A847}"/>
                    </a:ext>
                  </a:extLst>
                </p:cNvPr>
                <p:cNvSpPr/>
                <p:nvPr/>
              </p:nvSpPr>
              <p:spPr>
                <a:xfrm rot="10800000">
                  <a:off x="2795258" y="4241649"/>
                  <a:ext cx="601155" cy="141727"/>
                </a:xfrm>
                <a:prstGeom prst="snip2SameRect">
                  <a:avLst>
                    <a:gd name="adj1" fmla="val 50000"/>
                    <a:gd name="adj2" fmla="val 18829"/>
                  </a:avLst>
                </a:prstGeom>
                <a:gradFill>
                  <a:gsLst>
                    <a:gs pos="0">
                      <a:schemeClr val="tx1">
                        <a:lumMod val="90000"/>
                        <a:lumOff val="10000"/>
                      </a:schemeClr>
                    </a:gs>
                    <a:gs pos="100000">
                      <a:schemeClr val="tx1"/>
                    </a:gs>
                  </a:gsLst>
                  <a:lin ang="16200000" scaled="0"/>
                </a:gradFill>
                <a:ln w="6350">
                  <a:solidFill>
                    <a:srgbClr val="080808"/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09" name="Rectangle 808">
                  <a:extLst>
                    <a:ext uri="{FF2B5EF4-FFF2-40B4-BE49-F238E27FC236}">
                      <a16:creationId xmlns:a16="http://schemas.microsoft.com/office/drawing/2014/main" id="{E1A250ED-CE51-4338-B52E-665DD75EEB06}"/>
                    </a:ext>
                  </a:extLst>
                </p:cNvPr>
                <p:cNvSpPr/>
                <p:nvPr/>
              </p:nvSpPr>
              <p:spPr>
                <a:xfrm>
                  <a:off x="2728933" y="3043622"/>
                  <a:ext cx="2173870" cy="1242820"/>
                </a:xfrm>
                <a:prstGeom prst="rect">
                  <a:avLst/>
                </a:prstGeom>
                <a:gradFill>
                  <a:gsLst>
                    <a:gs pos="0">
                      <a:srgbClr val="2C2C2C"/>
                    </a:gs>
                    <a:gs pos="100000">
                      <a:schemeClr val="tx1"/>
                    </a:gs>
                  </a:gsLst>
                </a:gra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isometricRightUp"/>
                    <a:lightRig rig="threePt" dir="t"/>
                  </a:scene3d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10" name="Rectangle 809">
                  <a:extLst>
                    <a:ext uri="{FF2B5EF4-FFF2-40B4-BE49-F238E27FC236}">
                      <a16:creationId xmlns:a16="http://schemas.microsoft.com/office/drawing/2014/main" id="{222FD99C-7947-404B-8CB0-2A198FECC792}"/>
                    </a:ext>
                  </a:extLst>
                </p:cNvPr>
                <p:cNvSpPr/>
                <p:nvPr/>
              </p:nvSpPr>
              <p:spPr>
                <a:xfrm>
                  <a:off x="3403450" y="4339902"/>
                  <a:ext cx="194372" cy="554462"/>
                </a:xfrm>
                <a:prstGeom prst="rect">
                  <a:avLst/>
                </a:prstGeom>
                <a:gradFill>
                  <a:gsLst>
                    <a:gs pos="0">
                      <a:schemeClr val="accent3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</a:gradFill>
                <a:ln>
                  <a:noFill/>
                </a:ln>
                <a:effectLst>
                  <a:reflection blurRad="50800" stA="28000" endPos="55000" dir="5400000" sy="-100000" algn="bl" rotWithShape="0"/>
                </a:effectLst>
                <a:scene3d>
                  <a:camera prst="isometricLeftDown"/>
                  <a:lightRig rig="sunset" dir="t"/>
                </a:scene3d>
                <a:sp3d extrusionH="19050" contourW="12700">
                  <a:contourClr>
                    <a:schemeClr val="accent3">
                      <a:lumMod val="50000"/>
                    </a:schemeClr>
                  </a:contourClr>
                </a:sp3d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isometricRightUp"/>
                    <a:lightRig rig="threePt" dir="t"/>
                  </a:scene3d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11" name="Rectangle 810">
                  <a:extLst>
                    <a:ext uri="{FF2B5EF4-FFF2-40B4-BE49-F238E27FC236}">
                      <a16:creationId xmlns:a16="http://schemas.microsoft.com/office/drawing/2014/main" id="{7D98082E-B351-4B01-A590-0EFA8FB465C5}"/>
                    </a:ext>
                  </a:extLst>
                </p:cNvPr>
                <p:cNvSpPr/>
                <p:nvPr/>
              </p:nvSpPr>
              <p:spPr>
                <a:xfrm>
                  <a:off x="3180033" y="3832249"/>
                  <a:ext cx="2203068" cy="197193"/>
                </a:xfrm>
                <a:prstGeom prst="rect">
                  <a:avLst/>
                </a:prstGeom>
                <a:gradFill>
                  <a:gsLst>
                    <a:gs pos="0">
                      <a:schemeClr val="accent3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</a:gra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isometricRightUp"/>
                    <a:lightRig rig="threePt" dir="t"/>
                  </a:scene3d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797" name="Group 796">
                <a:extLst>
                  <a:ext uri="{FF2B5EF4-FFF2-40B4-BE49-F238E27FC236}">
                    <a16:creationId xmlns:a16="http://schemas.microsoft.com/office/drawing/2014/main" id="{7B917E99-8788-4EDA-B83C-3C35F8F78547}"/>
                  </a:ext>
                </a:extLst>
              </p:cNvPr>
              <p:cNvGrpSpPr/>
              <p:nvPr/>
            </p:nvGrpSpPr>
            <p:grpSpPr>
              <a:xfrm>
                <a:off x="-5308164" y="3399426"/>
                <a:ext cx="1869807" cy="1140538"/>
                <a:chOff x="2411760" y="3043622"/>
                <a:chExt cx="3034125" cy="1850742"/>
              </a:xfrm>
            </p:grpSpPr>
            <p:sp>
              <p:nvSpPr>
                <p:cNvPr id="798" name="Rectangle 797">
                  <a:extLst>
                    <a:ext uri="{FF2B5EF4-FFF2-40B4-BE49-F238E27FC236}">
                      <a16:creationId xmlns:a16="http://schemas.microsoft.com/office/drawing/2014/main" id="{D931E283-93C2-44FF-947C-3116671CF8BE}"/>
                    </a:ext>
                  </a:extLst>
                </p:cNvPr>
                <p:cNvSpPr/>
                <p:nvPr/>
              </p:nvSpPr>
              <p:spPr>
                <a:xfrm>
                  <a:off x="2411760" y="4077072"/>
                  <a:ext cx="1368152" cy="576064"/>
                </a:xfrm>
                <a:prstGeom prst="rect">
                  <a:avLst/>
                </a:prstGeom>
                <a:ln>
                  <a:noFill/>
                </a:ln>
                <a:effectLst>
                  <a:reflection blurRad="50800" stA="28000" endPos="55000" dir="5400000" sy="-100000" algn="bl" rotWithShape="0"/>
                </a:effectLst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799" name="Rectangle 798">
                  <a:extLst>
                    <a:ext uri="{FF2B5EF4-FFF2-40B4-BE49-F238E27FC236}">
                      <a16:creationId xmlns:a16="http://schemas.microsoft.com/office/drawing/2014/main" id="{3615F46C-0F50-4AD3-8D8C-407D5396C94D}"/>
                    </a:ext>
                  </a:extLst>
                </p:cNvPr>
                <p:cNvSpPr/>
                <p:nvPr/>
              </p:nvSpPr>
              <p:spPr>
                <a:xfrm>
                  <a:off x="3259852" y="3914388"/>
                  <a:ext cx="2186033" cy="576064"/>
                </a:xfrm>
                <a:prstGeom prst="rect">
                  <a:avLst/>
                </a:prstGeom>
                <a:ln>
                  <a:noFill/>
                </a:ln>
                <a:effectLst>
                  <a:reflection blurRad="50800" stA="28000" endPos="55000" dir="5400000" sy="-100000" algn="bl" rotWithShape="0"/>
                </a:effectLst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00" name="Rounded Rectangle 37">
                  <a:extLst>
                    <a:ext uri="{FF2B5EF4-FFF2-40B4-BE49-F238E27FC236}">
                      <a16:creationId xmlns:a16="http://schemas.microsoft.com/office/drawing/2014/main" id="{1879F30E-6977-4799-835D-70D189EA944F}"/>
                    </a:ext>
                  </a:extLst>
                </p:cNvPr>
                <p:cNvSpPr/>
                <p:nvPr/>
              </p:nvSpPr>
              <p:spPr>
                <a:xfrm>
                  <a:off x="3799894" y="4012458"/>
                  <a:ext cx="931242" cy="487794"/>
                </a:xfrm>
                <a:prstGeom prst="roundRect">
                  <a:avLst>
                    <a:gd name="adj" fmla="val 7348"/>
                  </a:avLst>
                </a:prstGeom>
                <a:gradFill flip="none" rotWithShape="1">
                  <a:gsLst>
                    <a:gs pos="16000">
                      <a:schemeClr val="tx1">
                        <a:lumMod val="65000"/>
                        <a:lumOff val="35000"/>
                      </a:schemeClr>
                    </a:gs>
                    <a:gs pos="79000">
                      <a:schemeClr val="tx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>
                  <a:noFill/>
                </a:ln>
                <a:effectLst>
                  <a:innerShdw blurRad="228600" dist="63500" dir="16500000">
                    <a:prstClr val="black">
                      <a:alpha val="29000"/>
                    </a:prstClr>
                  </a:innerShdw>
                  <a:reflection blurRad="50800" stA="28000" endPos="55000" dir="5400000" sy="-100000" algn="bl" rotWithShape="0"/>
                </a:effectLst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01" name="Snip Same Side Corner Rectangle 38">
                  <a:extLst>
                    <a:ext uri="{FF2B5EF4-FFF2-40B4-BE49-F238E27FC236}">
                      <a16:creationId xmlns:a16="http://schemas.microsoft.com/office/drawing/2014/main" id="{D6484103-60BC-4218-A54B-5D8FD3C39660}"/>
                    </a:ext>
                  </a:extLst>
                </p:cNvPr>
                <p:cNvSpPr/>
                <p:nvPr/>
              </p:nvSpPr>
              <p:spPr>
                <a:xfrm rot="10800000">
                  <a:off x="2795258" y="4241649"/>
                  <a:ext cx="601155" cy="141727"/>
                </a:xfrm>
                <a:prstGeom prst="snip2SameRect">
                  <a:avLst>
                    <a:gd name="adj1" fmla="val 50000"/>
                    <a:gd name="adj2" fmla="val 18829"/>
                  </a:avLst>
                </a:prstGeom>
                <a:gradFill>
                  <a:gsLst>
                    <a:gs pos="0">
                      <a:schemeClr val="tx1">
                        <a:lumMod val="90000"/>
                        <a:lumOff val="10000"/>
                      </a:schemeClr>
                    </a:gs>
                    <a:gs pos="100000">
                      <a:schemeClr val="tx1"/>
                    </a:gs>
                  </a:gsLst>
                  <a:lin ang="16200000" scaled="0"/>
                </a:gradFill>
                <a:ln w="6350">
                  <a:solidFill>
                    <a:srgbClr val="080808"/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02" name="Rectangle 801">
                  <a:extLst>
                    <a:ext uri="{FF2B5EF4-FFF2-40B4-BE49-F238E27FC236}">
                      <a16:creationId xmlns:a16="http://schemas.microsoft.com/office/drawing/2014/main" id="{4D05A620-0715-4156-9720-796620C278B3}"/>
                    </a:ext>
                  </a:extLst>
                </p:cNvPr>
                <p:cNvSpPr/>
                <p:nvPr/>
              </p:nvSpPr>
              <p:spPr>
                <a:xfrm>
                  <a:off x="2728933" y="3043622"/>
                  <a:ext cx="2173870" cy="1242820"/>
                </a:xfrm>
                <a:prstGeom prst="rect">
                  <a:avLst/>
                </a:prstGeom>
                <a:gradFill>
                  <a:gsLst>
                    <a:gs pos="0">
                      <a:srgbClr val="2C2C2C"/>
                    </a:gs>
                    <a:gs pos="100000">
                      <a:schemeClr val="tx1"/>
                    </a:gs>
                  </a:gsLst>
                </a:gra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isometricRightUp"/>
                    <a:lightRig rig="threePt" dir="t"/>
                  </a:scene3d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03" name="Rectangle 802">
                  <a:extLst>
                    <a:ext uri="{FF2B5EF4-FFF2-40B4-BE49-F238E27FC236}">
                      <a16:creationId xmlns:a16="http://schemas.microsoft.com/office/drawing/2014/main" id="{5F9F4D49-1EA7-4BE6-B4BB-266B68B00EC9}"/>
                    </a:ext>
                  </a:extLst>
                </p:cNvPr>
                <p:cNvSpPr/>
                <p:nvPr/>
              </p:nvSpPr>
              <p:spPr>
                <a:xfrm>
                  <a:off x="3403450" y="4339902"/>
                  <a:ext cx="194372" cy="554462"/>
                </a:xfrm>
                <a:prstGeom prst="rect">
                  <a:avLst/>
                </a:prstGeom>
                <a:gradFill>
                  <a:gsLst>
                    <a:gs pos="0">
                      <a:schemeClr val="accent3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</a:gradFill>
                <a:ln>
                  <a:noFill/>
                </a:ln>
                <a:effectLst>
                  <a:reflection blurRad="50800" stA="28000" endPos="55000" dir="5400000" sy="-100000" algn="bl" rotWithShape="0"/>
                </a:effectLst>
                <a:scene3d>
                  <a:camera prst="isometricLeftDown"/>
                  <a:lightRig rig="sunset" dir="t"/>
                </a:scene3d>
                <a:sp3d extrusionH="19050" contourW="12700">
                  <a:contourClr>
                    <a:schemeClr val="accent3">
                      <a:lumMod val="50000"/>
                    </a:schemeClr>
                  </a:contourClr>
                </a:sp3d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isometricRightUp"/>
                    <a:lightRig rig="threePt" dir="t"/>
                  </a:scene3d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804" name="Rectangle 803">
                  <a:extLst>
                    <a:ext uri="{FF2B5EF4-FFF2-40B4-BE49-F238E27FC236}">
                      <a16:creationId xmlns:a16="http://schemas.microsoft.com/office/drawing/2014/main" id="{36A6AEBC-2619-4CED-9170-1C7571234562}"/>
                    </a:ext>
                  </a:extLst>
                </p:cNvPr>
                <p:cNvSpPr/>
                <p:nvPr/>
              </p:nvSpPr>
              <p:spPr>
                <a:xfrm>
                  <a:off x="3180033" y="3832249"/>
                  <a:ext cx="2203068" cy="197193"/>
                </a:xfrm>
                <a:prstGeom prst="rect">
                  <a:avLst/>
                </a:prstGeom>
                <a:gradFill>
                  <a:gsLst>
                    <a:gs pos="0">
                      <a:schemeClr val="accent3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</a:gra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isometricRightUp"/>
                    <a:lightRig rig="threePt" dir="t"/>
                  </a:scene3d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</p:grpSp>
        <p:sp>
          <p:nvSpPr>
            <p:cNvPr id="780" name="TextBox 779">
              <a:extLst>
                <a:ext uri="{FF2B5EF4-FFF2-40B4-BE49-F238E27FC236}">
                  <a16:creationId xmlns:a16="http://schemas.microsoft.com/office/drawing/2014/main" id="{4C87FE17-C4E7-4ED2-9BA7-63A1F12F565E}"/>
                </a:ext>
              </a:extLst>
            </p:cNvPr>
            <p:cNvSpPr txBox="1"/>
            <p:nvPr/>
          </p:nvSpPr>
          <p:spPr>
            <a:xfrm>
              <a:off x="-11362424" y="4445028"/>
              <a:ext cx="1319643" cy="1077218"/>
            </a:xfrm>
            <a:prstGeom prst="rect">
              <a:avLst/>
            </a:prstGeom>
            <a:noFill/>
            <a:effectLst/>
            <a:scene3d>
              <a:camera prst="isometricTopUp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Arial" pitchFamily="34" charset="0"/>
                  <a:ea typeface="Franchise" pitchFamily="2" charset="0"/>
                  <a:cs typeface="Arial" pitchFamily="34" charset="0"/>
                </a:rPr>
                <a:t>nedc</a:t>
              </a:r>
            </a:p>
            <a:p>
              <a:pPr algn="ctr"/>
              <a:r>
                <a:rPr lang="en-GB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Arial" pitchFamily="34" charset="0"/>
                  <a:ea typeface="Franchise" pitchFamily="2" charset="0"/>
                  <a:cs typeface="Arial" pitchFamily="34" charset="0"/>
                </a:rPr>
                <a:t>009</a:t>
              </a:r>
            </a:p>
          </p:txBody>
        </p:sp>
        <p:sp>
          <p:nvSpPr>
            <p:cNvPr id="781" name="TextBox 780">
              <a:extLst>
                <a:ext uri="{FF2B5EF4-FFF2-40B4-BE49-F238E27FC236}">
                  <a16:creationId xmlns:a16="http://schemas.microsoft.com/office/drawing/2014/main" id="{AA099B6C-B04C-4552-AD57-251A8360159F}"/>
                </a:ext>
              </a:extLst>
            </p:cNvPr>
            <p:cNvSpPr txBox="1"/>
            <p:nvPr/>
          </p:nvSpPr>
          <p:spPr>
            <a:xfrm>
              <a:off x="-8784703" y="2987940"/>
              <a:ext cx="1319643" cy="1077218"/>
            </a:xfrm>
            <a:prstGeom prst="rect">
              <a:avLst/>
            </a:prstGeom>
            <a:noFill/>
            <a:effectLst/>
            <a:scene3d>
              <a:camera prst="isometricTopUp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Arial" pitchFamily="34" charset="0"/>
                  <a:ea typeface="Franchise" pitchFamily="2" charset="0"/>
                  <a:cs typeface="Arial" pitchFamily="34" charset="0"/>
                </a:rPr>
                <a:t>nedc</a:t>
              </a:r>
            </a:p>
            <a:p>
              <a:pPr algn="ctr"/>
              <a:r>
                <a:rPr lang="en-GB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Arial" pitchFamily="34" charset="0"/>
                  <a:ea typeface="Franchise" pitchFamily="2" charset="0"/>
                  <a:cs typeface="Arial" pitchFamily="34" charset="0"/>
                </a:rPr>
                <a:t>010</a:t>
              </a:r>
            </a:p>
          </p:txBody>
        </p:sp>
        <p:grpSp>
          <p:nvGrpSpPr>
            <p:cNvPr id="782" name="Group 781">
              <a:extLst>
                <a:ext uri="{FF2B5EF4-FFF2-40B4-BE49-F238E27FC236}">
                  <a16:creationId xmlns:a16="http://schemas.microsoft.com/office/drawing/2014/main" id="{FCEEEBDF-5008-4818-888A-D78B4ABE73B9}"/>
                </a:ext>
              </a:extLst>
            </p:cNvPr>
            <p:cNvGrpSpPr/>
            <p:nvPr/>
          </p:nvGrpSpPr>
          <p:grpSpPr>
            <a:xfrm>
              <a:off x="-7808606" y="4895071"/>
              <a:ext cx="1903853" cy="1161305"/>
              <a:chOff x="2411760" y="3043622"/>
              <a:chExt cx="3034125" cy="1850742"/>
            </a:xfrm>
          </p:grpSpPr>
          <p:sp>
            <p:nvSpPr>
              <p:cNvPr id="787" name="Rectangle 786">
                <a:extLst>
                  <a:ext uri="{FF2B5EF4-FFF2-40B4-BE49-F238E27FC236}">
                    <a16:creationId xmlns:a16="http://schemas.microsoft.com/office/drawing/2014/main" id="{ADE85B3A-1B6D-48C3-A8D8-A92B4DD94B07}"/>
                  </a:ext>
                </a:extLst>
              </p:cNvPr>
              <p:cNvSpPr/>
              <p:nvPr/>
            </p:nvSpPr>
            <p:spPr>
              <a:xfrm>
                <a:off x="2411760" y="4077072"/>
                <a:ext cx="1368152" cy="576064"/>
              </a:xfrm>
              <a:prstGeom prst="rect">
                <a:avLst/>
              </a:prstGeom>
              <a:ln>
                <a:noFill/>
              </a:ln>
              <a:effectLst>
                <a:reflection blurRad="50800" stA="28000" endPos="55000" dir="5400000" sy="-100000" algn="bl" rotWithShape="0"/>
              </a:effectLst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788" name="Rectangle 787">
                <a:extLst>
                  <a:ext uri="{FF2B5EF4-FFF2-40B4-BE49-F238E27FC236}">
                    <a16:creationId xmlns:a16="http://schemas.microsoft.com/office/drawing/2014/main" id="{171E786F-73E5-4FD7-9674-0F672E9CBB72}"/>
                  </a:ext>
                </a:extLst>
              </p:cNvPr>
              <p:cNvSpPr/>
              <p:nvPr/>
            </p:nvSpPr>
            <p:spPr>
              <a:xfrm>
                <a:off x="3259852" y="3914388"/>
                <a:ext cx="2186033" cy="576064"/>
              </a:xfrm>
              <a:prstGeom prst="rect">
                <a:avLst/>
              </a:prstGeom>
              <a:ln>
                <a:noFill/>
              </a:ln>
              <a:effectLst>
                <a:reflection blurRad="50800" stA="28000" endPos="55000" dir="5400000" sy="-100000" algn="bl" rotWithShape="0"/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789" name="Rounded Rectangle 74">
                <a:extLst>
                  <a:ext uri="{FF2B5EF4-FFF2-40B4-BE49-F238E27FC236}">
                    <a16:creationId xmlns:a16="http://schemas.microsoft.com/office/drawing/2014/main" id="{3D189FF9-ADD1-4F12-A7BF-0DAF5AB99A5A}"/>
                  </a:ext>
                </a:extLst>
              </p:cNvPr>
              <p:cNvSpPr/>
              <p:nvPr/>
            </p:nvSpPr>
            <p:spPr>
              <a:xfrm>
                <a:off x="3799894" y="4012458"/>
                <a:ext cx="931242" cy="487794"/>
              </a:xfrm>
              <a:prstGeom prst="roundRect">
                <a:avLst>
                  <a:gd name="adj" fmla="val 7348"/>
                </a:avLst>
              </a:prstGeom>
              <a:gradFill flip="none" rotWithShape="1">
                <a:gsLst>
                  <a:gs pos="16000">
                    <a:schemeClr val="tx1">
                      <a:lumMod val="65000"/>
                      <a:lumOff val="35000"/>
                    </a:schemeClr>
                  </a:gs>
                  <a:gs pos="79000">
                    <a:schemeClr val="tx1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>
                <a:noFill/>
              </a:ln>
              <a:effectLst>
                <a:innerShdw blurRad="228600" dist="63500" dir="16500000">
                  <a:prstClr val="black">
                    <a:alpha val="29000"/>
                  </a:prstClr>
                </a:innerShdw>
                <a:reflection blurRad="50800" stA="28000" endPos="55000" dir="5400000" sy="-100000" algn="bl" rotWithShape="0"/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790" name="Snip Same Side Corner Rectangle 75">
                <a:extLst>
                  <a:ext uri="{FF2B5EF4-FFF2-40B4-BE49-F238E27FC236}">
                    <a16:creationId xmlns:a16="http://schemas.microsoft.com/office/drawing/2014/main" id="{19A63A70-6108-49FB-9376-9F7F7EC7299C}"/>
                  </a:ext>
                </a:extLst>
              </p:cNvPr>
              <p:cNvSpPr/>
              <p:nvPr/>
            </p:nvSpPr>
            <p:spPr>
              <a:xfrm rot="10800000">
                <a:off x="2795258" y="4241649"/>
                <a:ext cx="601155" cy="141727"/>
              </a:xfrm>
              <a:prstGeom prst="snip2SameRect">
                <a:avLst>
                  <a:gd name="adj1" fmla="val 50000"/>
                  <a:gd name="adj2" fmla="val 18829"/>
                </a:avLst>
              </a:prstGeom>
              <a:gradFill>
                <a:gsLst>
                  <a:gs pos="0">
                    <a:schemeClr val="tx1">
                      <a:lumMod val="90000"/>
                      <a:lumOff val="10000"/>
                    </a:schemeClr>
                  </a:gs>
                  <a:gs pos="100000">
                    <a:schemeClr val="tx1"/>
                  </a:gs>
                </a:gsLst>
                <a:lin ang="16200000" scaled="0"/>
              </a:gradFill>
              <a:ln w="6350">
                <a:solidFill>
                  <a:srgbClr val="08080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scene3d>
                <a:camera prst="isometricLeftDown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791" name="Rectangle 790">
                <a:extLst>
                  <a:ext uri="{FF2B5EF4-FFF2-40B4-BE49-F238E27FC236}">
                    <a16:creationId xmlns:a16="http://schemas.microsoft.com/office/drawing/2014/main" id="{C5DBA794-BB1D-43DA-87BD-9CFD8523AA32}"/>
                  </a:ext>
                </a:extLst>
              </p:cNvPr>
              <p:cNvSpPr/>
              <p:nvPr/>
            </p:nvSpPr>
            <p:spPr>
              <a:xfrm>
                <a:off x="2728933" y="3043622"/>
                <a:ext cx="2173870" cy="1242820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792" name="Rectangle 791">
                <a:extLst>
                  <a:ext uri="{FF2B5EF4-FFF2-40B4-BE49-F238E27FC236}">
                    <a16:creationId xmlns:a16="http://schemas.microsoft.com/office/drawing/2014/main" id="{67F1DC6F-8F70-4A7B-9465-63C373CA03B8}"/>
                  </a:ext>
                </a:extLst>
              </p:cNvPr>
              <p:cNvSpPr/>
              <p:nvPr/>
            </p:nvSpPr>
            <p:spPr>
              <a:xfrm>
                <a:off x="3403450" y="4339902"/>
                <a:ext cx="194372" cy="554462"/>
              </a:xfrm>
              <a:prstGeom prst="rect">
                <a:avLst/>
              </a:prstGeom>
              <a:gradFill>
                <a:gsLst>
                  <a:gs pos="0">
                    <a:schemeClr val="accent6">
                      <a:lumMod val="75000"/>
                    </a:schemeClr>
                  </a:gs>
                  <a:gs pos="100000">
                    <a:schemeClr val="accent6">
                      <a:lumMod val="50000"/>
                    </a:schemeClr>
                  </a:gs>
                </a:gsLst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reflection blurRad="50800" stA="28000" endPos="55000" dir="5400000" sy="-100000" algn="bl" rotWithShape="0"/>
              </a:effectLst>
              <a:scene3d>
                <a:camera prst="isometricLeftDown"/>
                <a:lightRig rig="sunset" dir="t"/>
              </a:scene3d>
              <a:sp3d extrusionH="19050" contourW="12700">
                <a:contourClr>
                  <a:schemeClr val="accent6">
                    <a:lumMod val="50000"/>
                  </a:schemeClr>
                </a:contourClr>
              </a:sp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793" name="Rectangle 792">
                <a:extLst>
                  <a:ext uri="{FF2B5EF4-FFF2-40B4-BE49-F238E27FC236}">
                    <a16:creationId xmlns:a16="http://schemas.microsoft.com/office/drawing/2014/main" id="{3E8FD2F2-8F59-4413-95B2-FE0EEA082F3B}"/>
                  </a:ext>
                </a:extLst>
              </p:cNvPr>
              <p:cNvSpPr/>
              <p:nvPr/>
            </p:nvSpPr>
            <p:spPr>
              <a:xfrm>
                <a:off x="3180033" y="3832249"/>
                <a:ext cx="2203068" cy="197193"/>
              </a:xfrm>
              <a:prstGeom prst="rect">
                <a:avLst/>
              </a:prstGeom>
              <a:gradFill>
                <a:gsLst>
                  <a:gs pos="0">
                    <a:schemeClr val="accent6">
                      <a:lumMod val="75000"/>
                    </a:schemeClr>
                  </a:gs>
                  <a:gs pos="100000">
                    <a:schemeClr val="accent6">
                      <a:lumMod val="50000"/>
                    </a:schemeClr>
                  </a:gs>
                </a:gsLst>
              </a:gra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cxnSp>
            <p:nvCxnSpPr>
              <p:cNvPr id="794" name="Curved Connector 79">
                <a:extLst>
                  <a:ext uri="{FF2B5EF4-FFF2-40B4-BE49-F238E27FC236}">
                    <a16:creationId xmlns:a16="http://schemas.microsoft.com/office/drawing/2014/main" id="{49BF0D10-9A76-4467-B96C-383B93E20951}"/>
                  </a:ext>
                </a:extLst>
              </p:cNvPr>
              <p:cNvCxnSpPr/>
              <p:nvPr/>
            </p:nvCxnSpPr>
            <p:spPr>
              <a:xfrm flipV="1">
                <a:off x="3131840" y="3254504"/>
                <a:ext cx="1298593" cy="720080"/>
              </a:xfrm>
              <a:prstGeom prst="curvedConnector3">
                <a:avLst/>
              </a:prstGeom>
              <a:ln w="50800">
                <a:solidFill>
                  <a:schemeClr val="accent6">
                    <a:lumMod val="75000"/>
                  </a:schemeClr>
                </a:solidFill>
                <a:round/>
                <a:headEnd type="triangle" w="lg" len="med"/>
                <a:tailEnd type="triangle" w="lg" len="med"/>
              </a:ln>
              <a:effectLst>
                <a:outerShdw blurRad="40000" dist="23000" dir="5400000" rotWithShape="0">
                  <a:srgbClr val="000000">
                    <a:alpha val="29000"/>
                  </a:srgbClr>
                </a:outerShdw>
              </a:effectLst>
              <a:scene3d>
                <a:camera prst="isometricTopUp"/>
                <a:lightRig rig="twoPt" dir="t"/>
              </a:scene3d>
              <a:sp3d prstMaterial="matte">
                <a:bevelT w="50800" h="50800"/>
              </a:sp3d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5" name="Curved Connector 80">
                <a:extLst>
                  <a:ext uri="{FF2B5EF4-FFF2-40B4-BE49-F238E27FC236}">
                    <a16:creationId xmlns:a16="http://schemas.microsoft.com/office/drawing/2014/main" id="{C0464299-76F6-4694-82E7-23AD8E6F58FB}"/>
                  </a:ext>
                </a:extLst>
              </p:cNvPr>
              <p:cNvCxnSpPr/>
              <p:nvPr/>
            </p:nvCxnSpPr>
            <p:spPr>
              <a:xfrm rot="10800000">
                <a:off x="3201234" y="3281556"/>
                <a:ext cx="1141100" cy="795516"/>
              </a:xfrm>
              <a:prstGeom prst="curvedConnector3">
                <a:avLst>
                  <a:gd name="adj1" fmla="val 50000"/>
                </a:avLst>
              </a:prstGeom>
              <a:ln w="50800">
                <a:solidFill>
                  <a:schemeClr val="accent6">
                    <a:lumMod val="75000"/>
                  </a:schemeClr>
                </a:solidFill>
                <a:round/>
                <a:headEnd type="triangle" w="lg" len="med"/>
                <a:tailEnd type="triangle" w="lg" len="med"/>
              </a:ln>
              <a:effectLst>
                <a:outerShdw blurRad="40000" dist="23000" dir="5400000" rotWithShape="0">
                  <a:srgbClr val="000000">
                    <a:alpha val="29000"/>
                  </a:srgbClr>
                </a:outerShdw>
              </a:effectLst>
              <a:scene3d>
                <a:camera prst="isometricTopUp"/>
                <a:lightRig rig="twoPt" dir="t"/>
              </a:scene3d>
              <a:sp3d prstMaterial="matte">
                <a:bevelT w="50800" h="50800"/>
              </a:sp3d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83" name="TextBox 782">
              <a:extLst>
                <a:ext uri="{FF2B5EF4-FFF2-40B4-BE49-F238E27FC236}">
                  <a16:creationId xmlns:a16="http://schemas.microsoft.com/office/drawing/2014/main" id="{158984F9-3AEE-490C-8B55-FA186CCE2E87}"/>
                </a:ext>
              </a:extLst>
            </p:cNvPr>
            <p:cNvSpPr txBox="1"/>
            <p:nvPr/>
          </p:nvSpPr>
          <p:spPr>
            <a:xfrm>
              <a:off x="-8733028" y="5899623"/>
              <a:ext cx="1567724" cy="584775"/>
            </a:xfrm>
            <a:prstGeom prst="rect">
              <a:avLst/>
            </a:prstGeom>
            <a:noFill/>
            <a:effectLst/>
            <a:scene3d>
              <a:camera prst="isometricTopUp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Arial" pitchFamily="34" charset="0"/>
                  <a:ea typeface="Franchise" pitchFamily="2" charset="0"/>
                  <a:cs typeface="Arial" pitchFamily="34" charset="0"/>
                </a:rPr>
                <a:t>Switch</a:t>
              </a:r>
            </a:p>
          </p:txBody>
        </p:sp>
        <p:cxnSp>
          <p:nvCxnSpPr>
            <p:cNvPr id="784" name="Straight Connector 783">
              <a:extLst>
                <a:ext uri="{FF2B5EF4-FFF2-40B4-BE49-F238E27FC236}">
                  <a16:creationId xmlns:a16="http://schemas.microsoft.com/office/drawing/2014/main" id="{FBF257E4-64D4-48AA-BCC6-C5F2228CC5A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0275926" y="4857579"/>
              <a:ext cx="3749040" cy="26552"/>
            </a:xfrm>
            <a:prstGeom prst="line">
              <a:avLst/>
            </a:prstGeom>
            <a:ln>
              <a:solidFill>
                <a:srgbClr val="C0000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85" name="Straight Connector 784">
              <a:extLst>
                <a:ext uri="{FF2B5EF4-FFF2-40B4-BE49-F238E27FC236}">
                  <a16:creationId xmlns:a16="http://schemas.microsoft.com/office/drawing/2014/main" id="{2EAA4914-955C-4D9C-B4D3-CFF2BABD66C0}"/>
                </a:ext>
              </a:extLst>
            </p:cNvPr>
            <p:cNvCxnSpPr>
              <a:cxnSpLocks/>
            </p:cNvCxnSpPr>
            <p:nvPr/>
          </p:nvCxnSpPr>
          <p:spPr>
            <a:xfrm>
              <a:off x="-7458397" y="3379045"/>
              <a:ext cx="0" cy="1005840"/>
            </a:xfrm>
            <a:prstGeom prst="line">
              <a:avLst/>
            </a:prstGeom>
            <a:ln>
              <a:solidFill>
                <a:srgbClr val="C0000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86" name="Straight Connector 785">
              <a:extLst>
                <a:ext uri="{FF2B5EF4-FFF2-40B4-BE49-F238E27FC236}">
                  <a16:creationId xmlns:a16="http://schemas.microsoft.com/office/drawing/2014/main" id="{D5E33F24-9D83-4624-B78F-C5C4A872F6A1}"/>
                </a:ext>
              </a:extLst>
            </p:cNvPr>
            <p:cNvCxnSpPr>
              <a:cxnSpLocks/>
            </p:cNvCxnSpPr>
            <p:nvPr/>
          </p:nvCxnSpPr>
          <p:spPr>
            <a:xfrm>
              <a:off x="-10049197" y="4915745"/>
              <a:ext cx="0" cy="1005840"/>
            </a:xfrm>
            <a:prstGeom prst="line">
              <a:avLst/>
            </a:prstGeom>
            <a:ln>
              <a:solidFill>
                <a:srgbClr val="C0000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956" name="Group 955">
            <a:extLst>
              <a:ext uri="{FF2B5EF4-FFF2-40B4-BE49-F238E27FC236}">
                <a16:creationId xmlns:a16="http://schemas.microsoft.com/office/drawing/2014/main" id="{4F6B3C0F-E73A-4C80-8CA3-650C8ACE76E2}"/>
              </a:ext>
            </a:extLst>
          </p:cNvPr>
          <p:cNvGrpSpPr/>
          <p:nvPr/>
        </p:nvGrpSpPr>
        <p:grpSpPr>
          <a:xfrm>
            <a:off x="-783394" y="-1528542"/>
            <a:ext cx="22011989" cy="19272827"/>
            <a:chOff x="-13062479" y="-11282142"/>
            <a:chExt cx="22011989" cy="19272827"/>
          </a:xfrm>
        </p:grpSpPr>
        <p:cxnSp>
          <p:nvCxnSpPr>
            <p:cNvPr id="957" name="Straight Connector 956">
              <a:extLst>
                <a:ext uri="{FF2B5EF4-FFF2-40B4-BE49-F238E27FC236}">
                  <a16:creationId xmlns:a16="http://schemas.microsoft.com/office/drawing/2014/main" id="{6D6E5160-8FC6-45D7-A0E5-8528E0D1345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3062479" y="-4618050"/>
              <a:ext cx="11795760" cy="96246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58" name="Straight Connector 957">
              <a:extLst>
                <a:ext uri="{FF2B5EF4-FFF2-40B4-BE49-F238E27FC236}">
                  <a16:creationId xmlns:a16="http://schemas.microsoft.com/office/drawing/2014/main" id="{83715DFC-4F54-44B1-A55B-284221329284}"/>
                </a:ext>
              </a:extLst>
            </p:cNvPr>
            <p:cNvCxnSpPr>
              <a:cxnSpLocks/>
            </p:cNvCxnSpPr>
            <p:nvPr/>
          </p:nvCxnSpPr>
          <p:spPr>
            <a:xfrm>
              <a:off x="-5147067" y="-2876501"/>
              <a:ext cx="0" cy="36576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59" name="Straight Connector 958">
              <a:extLst>
                <a:ext uri="{FF2B5EF4-FFF2-40B4-BE49-F238E27FC236}">
                  <a16:creationId xmlns:a16="http://schemas.microsoft.com/office/drawing/2014/main" id="{A888A4E8-03E8-4E2C-8C4C-157470A727D1}"/>
                </a:ext>
              </a:extLst>
            </p:cNvPr>
            <p:cNvCxnSpPr>
              <a:cxnSpLocks/>
            </p:cNvCxnSpPr>
            <p:nvPr/>
          </p:nvCxnSpPr>
          <p:spPr>
            <a:xfrm>
              <a:off x="-3360745" y="-3931804"/>
              <a:ext cx="0" cy="36576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60" name="Straight Connector 959">
              <a:extLst>
                <a:ext uri="{FF2B5EF4-FFF2-40B4-BE49-F238E27FC236}">
                  <a16:creationId xmlns:a16="http://schemas.microsoft.com/office/drawing/2014/main" id="{F2122BAA-7086-4C32-BD8D-24AE0D0FB514}"/>
                </a:ext>
              </a:extLst>
            </p:cNvPr>
            <p:cNvCxnSpPr>
              <a:cxnSpLocks/>
            </p:cNvCxnSpPr>
            <p:nvPr/>
          </p:nvCxnSpPr>
          <p:spPr>
            <a:xfrm>
              <a:off x="-1748413" y="-4886051"/>
              <a:ext cx="0" cy="36576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61" name="Straight Connector 960">
              <a:extLst>
                <a:ext uri="{FF2B5EF4-FFF2-40B4-BE49-F238E27FC236}">
                  <a16:creationId xmlns:a16="http://schemas.microsoft.com/office/drawing/2014/main" id="{2C2E7FDD-31B4-4ED1-A4F3-F984AAA1F404}"/>
                </a:ext>
              </a:extLst>
            </p:cNvPr>
            <p:cNvCxnSpPr>
              <a:cxnSpLocks/>
            </p:cNvCxnSpPr>
            <p:nvPr/>
          </p:nvCxnSpPr>
          <p:spPr>
            <a:xfrm>
              <a:off x="-1870835" y="-2706588"/>
              <a:ext cx="0" cy="36576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62" name="Straight Connector 961">
              <a:extLst>
                <a:ext uri="{FF2B5EF4-FFF2-40B4-BE49-F238E27FC236}">
                  <a16:creationId xmlns:a16="http://schemas.microsoft.com/office/drawing/2014/main" id="{58972013-4FC1-4BD2-95CE-0ABAB78947CD}"/>
                </a:ext>
              </a:extLst>
            </p:cNvPr>
            <p:cNvCxnSpPr>
              <a:cxnSpLocks/>
            </p:cNvCxnSpPr>
            <p:nvPr/>
          </p:nvCxnSpPr>
          <p:spPr>
            <a:xfrm>
              <a:off x="2078181" y="-11282142"/>
              <a:ext cx="0" cy="1444752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63" name="Straight Connector 962">
              <a:extLst>
                <a:ext uri="{FF2B5EF4-FFF2-40B4-BE49-F238E27FC236}">
                  <a16:creationId xmlns:a16="http://schemas.microsoft.com/office/drawing/2014/main" id="{9D6B782E-3B33-449F-A927-9BD76940FE09}"/>
                </a:ext>
              </a:extLst>
            </p:cNvPr>
            <p:cNvCxnSpPr>
              <a:cxnSpLocks/>
            </p:cNvCxnSpPr>
            <p:nvPr/>
          </p:nvCxnSpPr>
          <p:spPr>
            <a:xfrm>
              <a:off x="-764522" y="-3257460"/>
              <a:ext cx="7489" cy="274320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64" name="Straight Connector 963">
              <a:extLst>
                <a:ext uri="{FF2B5EF4-FFF2-40B4-BE49-F238E27FC236}">
                  <a16:creationId xmlns:a16="http://schemas.microsoft.com/office/drawing/2014/main" id="{45719397-119F-4C70-83FD-CB1A62E7DE81}"/>
                </a:ext>
              </a:extLst>
            </p:cNvPr>
            <p:cNvCxnSpPr>
              <a:cxnSpLocks/>
            </p:cNvCxnSpPr>
            <p:nvPr/>
          </p:nvCxnSpPr>
          <p:spPr>
            <a:xfrm>
              <a:off x="2436169" y="-14798"/>
              <a:ext cx="0" cy="1634310"/>
            </a:xfrm>
            <a:prstGeom prst="line">
              <a:avLst/>
            </a:prstGeom>
            <a:ln>
              <a:solidFill>
                <a:srgbClr val="C0000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965" name="TextBox 964">
              <a:extLst>
                <a:ext uri="{FF2B5EF4-FFF2-40B4-BE49-F238E27FC236}">
                  <a16:creationId xmlns:a16="http://schemas.microsoft.com/office/drawing/2014/main" id="{DBBA4C4C-A10F-41AE-B014-E15FA9302C3B}"/>
                </a:ext>
              </a:extLst>
            </p:cNvPr>
            <p:cNvSpPr txBox="1"/>
            <p:nvPr/>
          </p:nvSpPr>
          <p:spPr>
            <a:xfrm>
              <a:off x="2671042" y="2482410"/>
              <a:ext cx="1724335" cy="584775"/>
            </a:xfrm>
            <a:prstGeom prst="rect">
              <a:avLst/>
            </a:prstGeom>
            <a:noFill/>
            <a:effectLst/>
            <a:scene3d>
              <a:camera prst="isometricTopUp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Arial" pitchFamily="34" charset="0"/>
                  <a:ea typeface="Franchise" pitchFamily="2" charset="0"/>
                  <a:cs typeface="Arial" pitchFamily="34" charset="0"/>
                </a:rPr>
                <a:t>Firewall</a:t>
              </a:r>
            </a:p>
          </p:txBody>
        </p:sp>
        <p:cxnSp>
          <p:nvCxnSpPr>
            <p:cNvPr id="966" name="Straight Connector 965">
              <a:extLst>
                <a:ext uri="{FF2B5EF4-FFF2-40B4-BE49-F238E27FC236}">
                  <a16:creationId xmlns:a16="http://schemas.microsoft.com/office/drawing/2014/main" id="{8028C441-E789-4D64-BD73-7B096BFFF1C4}"/>
                </a:ext>
              </a:extLst>
            </p:cNvPr>
            <p:cNvCxnSpPr>
              <a:cxnSpLocks/>
            </p:cNvCxnSpPr>
            <p:nvPr/>
          </p:nvCxnSpPr>
          <p:spPr>
            <a:xfrm>
              <a:off x="3931677" y="367618"/>
              <a:ext cx="0" cy="2587383"/>
            </a:xfrm>
            <a:prstGeom prst="line">
              <a:avLst/>
            </a:prstGeom>
            <a:ln>
              <a:solidFill>
                <a:srgbClr val="C00000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967" name="Group 966">
              <a:extLst>
                <a:ext uri="{FF2B5EF4-FFF2-40B4-BE49-F238E27FC236}">
                  <a16:creationId xmlns:a16="http://schemas.microsoft.com/office/drawing/2014/main" id="{E2260116-E09F-478B-A2F2-38ED7F8735A6}"/>
                </a:ext>
              </a:extLst>
            </p:cNvPr>
            <p:cNvGrpSpPr/>
            <p:nvPr/>
          </p:nvGrpSpPr>
          <p:grpSpPr>
            <a:xfrm>
              <a:off x="4217461" y="1421033"/>
              <a:ext cx="966800" cy="1010225"/>
              <a:chOff x="3623872" y="1455329"/>
              <a:chExt cx="1693821" cy="1769905"/>
            </a:xfrm>
          </p:grpSpPr>
          <p:grpSp>
            <p:nvGrpSpPr>
              <p:cNvPr id="1178" name="Group 1177">
                <a:extLst>
                  <a:ext uri="{FF2B5EF4-FFF2-40B4-BE49-F238E27FC236}">
                    <a16:creationId xmlns:a16="http://schemas.microsoft.com/office/drawing/2014/main" id="{005EB7F1-6F1F-49A1-BD48-45EA8BDE9C46}"/>
                  </a:ext>
                </a:extLst>
              </p:cNvPr>
              <p:cNvGrpSpPr/>
              <p:nvPr/>
            </p:nvGrpSpPr>
            <p:grpSpPr>
              <a:xfrm>
                <a:off x="4595593" y="2153881"/>
                <a:ext cx="503993" cy="370137"/>
                <a:chOff x="1866649" y="2963045"/>
                <a:chExt cx="700091" cy="514153"/>
              </a:xfrm>
            </p:grpSpPr>
            <p:sp>
              <p:nvSpPr>
                <p:cNvPr id="1303" name="Flowchart: Process 1302">
                  <a:extLst>
                    <a:ext uri="{FF2B5EF4-FFF2-40B4-BE49-F238E27FC236}">
                      <a16:creationId xmlns:a16="http://schemas.microsoft.com/office/drawing/2014/main" id="{4D316444-469D-4E3A-BB52-D4EE6843DE11}"/>
                    </a:ext>
                  </a:extLst>
                </p:cNvPr>
                <p:cNvSpPr/>
                <p:nvPr/>
              </p:nvSpPr>
              <p:spPr>
                <a:xfrm>
                  <a:off x="2032535" y="3138587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304" name="Flowchart: Process 1303">
                  <a:extLst>
                    <a:ext uri="{FF2B5EF4-FFF2-40B4-BE49-F238E27FC236}">
                      <a16:creationId xmlns:a16="http://schemas.microsoft.com/office/drawing/2014/main" id="{1BF918F7-AAAE-4DCA-92D9-54053918A11B}"/>
                    </a:ext>
                  </a:extLst>
                </p:cNvPr>
                <p:cNvSpPr/>
                <p:nvPr/>
              </p:nvSpPr>
              <p:spPr>
                <a:xfrm>
                  <a:off x="1931747" y="2963045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305" name="Flowchart: Process 1304">
                  <a:extLst>
                    <a:ext uri="{FF2B5EF4-FFF2-40B4-BE49-F238E27FC236}">
                      <a16:creationId xmlns:a16="http://schemas.microsoft.com/office/drawing/2014/main" id="{65686B19-6269-48AC-A9CA-1B5B95A603DC}"/>
                    </a:ext>
                  </a:extLst>
                </p:cNvPr>
                <p:cNvSpPr/>
                <p:nvPr/>
              </p:nvSpPr>
              <p:spPr>
                <a:xfrm>
                  <a:off x="1866649" y="3189166"/>
                  <a:ext cx="288032" cy="288032"/>
                </a:xfrm>
                <a:prstGeom prst="flowChartProcess">
                  <a:avLst/>
                </a:prstGeom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179" name="Group 1178">
                <a:extLst>
                  <a:ext uri="{FF2B5EF4-FFF2-40B4-BE49-F238E27FC236}">
                    <a16:creationId xmlns:a16="http://schemas.microsoft.com/office/drawing/2014/main" id="{42FA5747-DFB4-420B-B9F8-89133695CE0D}"/>
                  </a:ext>
                </a:extLst>
              </p:cNvPr>
              <p:cNvGrpSpPr/>
              <p:nvPr/>
            </p:nvGrpSpPr>
            <p:grpSpPr>
              <a:xfrm>
                <a:off x="4595592" y="1688180"/>
                <a:ext cx="503993" cy="370137"/>
                <a:chOff x="3779912" y="4202381"/>
                <a:chExt cx="503993" cy="370137"/>
              </a:xfrm>
            </p:grpSpPr>
            <p:sp>
              <p:nvSpPr>
                <p:cNvPr id="1300" name="Flowchart: Process 1299">
                  <a:extLst>
                    <a:ext uri="{FF2B5EF4-FFF2-40B4-BE49-F238E27FC236}">
                      <a16:creationId xmlns:a16="http://schemas.microsoft.com/office/drawing/2014/main" id="{F9E903FC-7FD7-4CFC-A128-10A3F8341BC8}"/>
                    </a:ext>
                  </a:extLst>
                </p:cNvPr>
                <p:cNvSpPr/>
                <p:nvPr/>
              </p:nvSpPr>
              <p:spPr>
                <a:xfrm>
                  <a:off x="3899333" y="432875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301" name="Flowchart: Process 1300">
                  <a:extLst>
                    <a:ext uri="{FF2B5EF4-FFF2-40B4-BE49-F238E27FC236}">
                      <a16:creationId xmlns:a16="http://schemas.microsoft.com/office/drawing/2014/main" id="{4B80C69F-2F94-4160-9233-4C8BF0C9E9FA}"/>
                    </a:ext>
                  </a:extLst>
                </p:cNvPr>
                <p:cNvSpPr/>
                <p:nvPr/>
              </p:nvSpPr>
              <p:spPr>
                <a:xfrm>
                  <a:off x="3826776" y="4202381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302" name="Flowchart: Process 1301">
                  <a:extLst>
                    <a:ext uri="{FF2B5EF4-FFF2-40B4-BE49-F238E27FC236}">
                      <a16:creationId xmlns:a16="http://schemas.microsoft.com/office/drawing/2014/main" id="{82CFF1B9-5D49-4F96-9246-590229591512}"/>
                    </a:ext>
                  </a:extLst>
                </p:cNvPr>
                <p:cNvSpPr/>
                <p:nvPr/>
              </p:nvSpPr>
              <p:spPr>
                <a:xfrm>
                  <a:off x="3779912" y="4365165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180" name="Group 1179">
                <a:extLst>
                  <a:ext uri="{FF2B5EF4-FFF2-40B4-BE49-F238E27FC236}">
                    <a16:creationId xmlns:a16="http://schemas.microsoft.com/office/drawing/2014/main" id="{62B8399F-22FA-4784-AF8A-BD0C57C8DAE7}"/>
                  </a:ext>
                </a:extLst>
              </p:cNvPr>
              <p:cNvGrpSpPr/>
              <p:nvPr/>
            </p:nvGrpSpPr>
            <p:grpSpPr>
              <a:xfrm>
                <a:off x="4595592" y="1455329"/>
                <a:ext cx="503993" cy="370137"/>
                <a:chOff x="3851920" y="3906533"/>
                <a:chExt cx="503993" cy="370137"/>
              </a:xfrm>
            </p:grpSpPr>
            <p:sp>
              <p:nvSpPr>
                <p:cNvPr id="1297" name="Flowchart: Process 1296">
                  <a:extLst>
                    <a:ext uri="{FF2B5EF4-FFF2-40B4-BE49-F238E27FC236}">
                      <a16:creationId xmlns:a16="http://schemas.microsoft.com/office/drawing/2014/main" id="{27279564-711B-458C-B475-AEDC3469D5DC}"/>
                    </a:ext>
                  </a:extLst>
                </p:cNvPr>
                <p:cNvSpPr/>
                <p:nvPr/>
              </p:nvSpPr>
              <p:spPr>
                <a:xfrm>
                  <a:off x="3971341" y="403290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98" name="Flowchart: Process 1297">
                  <a:extLst>
                    <a:ext uri="{FF2B5EF4-FFF2-40B4-BE49-F238E27FC236}">
                      <a16:creationId xmlns:a16="http://schemas.microsoft.com/office/drawing/2014/main" id="{F6CF046E-737B-47B9-BA6C-2BCC65A889D2}"/>
                    </a:ext>
                  </a:extLst>
                </p:cNvPr>
                <p:cNvSpPr/>
                <p:nvPr/>
              </p:nvSpPr>
              <p:spPr>
                <a:xfrm>
                  <a:off x="3898784" y="390653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99" name="Flowchart: Process 1298">
                  <a:extLst>
                    <a:ext uri="{FF2B5EF4-FFF2-40B4-BE49-F238E27FC236}">
                      <a16:creationId xmlns:a16="http://schemas.microsoft.com/office/drawing/2014/main" id="{87320C10-9B7A-4AD4-9549-4EAA248DF685}"/>
                    </a:ext>
                  </a:extLst>
                </p:cNvPr>
                <p:cNvSpPr/>
                <p:nvPr/>
              </p:nvSpPr>
              <p:spPr>
                <a:xfrm>
                  <a:off x="3851920" y="406931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181" name="Group 1180">
                <a:extLst>
                  <a:ext uri="{FF2B5EF4-FFF2-40B4-BE49-F238E27FC236}">
                    <a16:creationId xmlns:a16="http://schemas.microsoft.com/office/drawing/2014/main" id="{D5DCA2CE-1E46-41C1-807C-D8D2211FAC13}"/>
                  </a:ext>
                </a:extLst>
              </p:cNvPr>
              <p:cNvGrpSpPr/>
              <p:nvPr/>
            </p:nvGrpSpPr>
            <p:grpSpPr>
              <a:xfrm>
                <a:off x="4595592" y="1921031"/>
                <a:ext cx="503993" cy="370137"/>
                <a:chOff x="2847757" y="4747203"/>
                <a:chExt cx="503993" cy="370137"/>
              </a:xfrm>
            </p:grpSpPr>
            <p:sp>
              <p:nvSpPr>
                <p:cNvPr id="1294" name="Flowchart: Process 1293">
                  <a:extLst>
                    <a:ext uri="{FF2B5EF4-FFF2-40B4-BE49-F238E27FC236}">
                      <a16:creationId xmlns:a16="http://schemas.microsoft.com/office/drawing/2014/main" id="{0C35B4F4-7EF2-4C69-A615-C233FDC53B35}"/>
                    </a:ext>
                  </a:extLst>
                </p:cNvPr>
                <p:cNvSpPr/>
                <p:nvPr/>
              </p:nvSpPr>
              <p:spPr>
                <a:xfrm>
                  <a:off x="2967178" y="487357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95" name="Flowchart: Process 1294">
                  <a:extLst>
                    <a:ext uri="{FF2B5EF4-FFF2-40B4-BE49-F238E27FC236}">
                      <a16:creationId xmlns:a16="http://schemas.microsoft.com/office/drawing/2014/main" id="{6C44FF6F-E10C-45F3-A375-E849DAD67580}"/>
                    </a:ext>
                  </a:extLst>
                </p:cNvPr>
                <p:cNvSpPr/>
                <p:nvPr/>
              </p:nvSpPr>
              <p:spPr>
                <a:xfrm>
                  <a:off x="2894621" y="474720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96" name="Flowchart: Process 1295">
                  <a:extLst>
                    <a:ext uri="{FF2B5EF4-FFF2-40B4-BE49-F238E27FC236}">
                      <a16:creationId xmlns:a16="http://schemas.microsoft.com/office/drawing/2014/main" id="{C2E3DB7A-5701-4F2A-B200-2040B32ECE28}"/>
                    </a:ext>
                  </a:extLst>
                </p:cNvPr>
                <p:cNvSpPr/>
                <p:nvPr/>
              </p:nvSpPr>
              <p:spPr>
                <a:xfrm>
                  <a:off x="2847757" y="490998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182" name="Group 1181">
                <a:extLst>
                  <a:ext uri="{FF2B5EF4-FFF2-40B4-BE49-F238E27FC236}">
                    <a16:creationId xmlns:a16="http://schemas.microsoft.com/office/drawing/2014/main" id="{680D447A-7873-4A80-A8A5-195E57EC6A6E}"/>
                  </a:ext>
                </a:extLst>
              </p:cNvPr>
              <p:cNvGrpSpPr/>
              <p:nvPr/>
            </p:nvGrpSpPr>
            <p:grpSpPr>
              <a:xfrm>
                <a:off x="4813700" y="2268749"/>
                <a:ext cx="503993" cy="370137"/>
                <a:chOff x="1866649" y="2963045"/>
                <a:chExt cx="700091" cy="514153"/>
              </a:xfrm>
            </p:grpSpPr>
            <p:sp>
              <p:nvSpPr>
                <p:cNvPr id="1291" name="Flowchart: Process 1290">
                  <a:extLst>
                    <a:ext uri="{FF2B5EF4-FFF2-40B4-BE49-F238E27FC236}">
                      <a16:creationId xmlns:a16="http://schemas.microsoft.com/office/drawing/2014/main" id="{BABEE9EA-2B47-4C16-A66E-3FBBAF74A780}"/>
                    </a:ext>
                  </a:extLst>
                </p:cNvPr>
                <p:cNvSpPr/>
                <p:nvPr/>
              </p:nvSpPr>
              <p:spPr>
                <a:xfrm>
                  <a:off x="2032535" y="3138587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  <a:effectLst>
                  <a:reflection blurRad="6350" stA="50000" endA="300" endPos="55000" dir="5400000" sy="-100000" algn="bl" rotWithShape="0"/>
                </a:effectLst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92" name="Flowchart: Process 1291">
                  <a:extLst>
                    <a:ext uri="{FF2B5EF4-FFF2-40B4-BE49-F238E27FC236}">
                      <a16:creationId xmlns:a16="http://schemas.microsoft.com/office/drawing/2014/main" id="{F2C689FB-8CA8-4EA9-BCF8-4542D3B98752}"/>
                    </a:ext>
                  </a:extLst>
                </p:cNvPr>
                <p:cNvSpPr/>
                <p:nvPr/>
              </p:nvSpPr>
              <p:spPr>
                <a:xfrm>
                  <a:off x="1931747" y="2963045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93" name="Flowchart: Process 1292">
                  <a:extLst>
                    <a:ext uri="{FF2B5EF4-FFF2-40B4-BE49-F238E27FC236}">
                      <a16:creationId xmlns:a16="http://schemas.microsoft.com/office/drawing/2014/main" id="{065B5D6E-E5F1-4858-8388-99442EBB2032}"/>
                    </a:ext>
                  </a:extLst>
                </p:cNvPr>
                <p:cNvSpPr/>
                <p:nvPr/>
              </p:nvSpPr>
              <p:spPr>
                <a:xfrm>
                  <a:off x="1866649" y="3189166"/>
                  <a:ext cx="288032" cy="288032"/>
                </a:xfrm>
                <a:prstGeom prst="flowChartProcess">
                  <a:avLst/>
                </a:prstGeom>
                <a:ln>
                  <a:noFill/>
                </a:ln>
                <a:effectLst>
                  <a:reflection blurRad="6350" stA="50000" endA="300" endPos="55000" dir="5400000" sy="-100000" algn="bl" rotWithShape="0"/>
                </a:effectLst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183" name="Group 1182">
                <a:extLst>
                  <a:ext uri="{FF2B5EF4-FFF2-40B4-BE49-F238E27FC236}">
                    <a16:creationId xmlns:a16="http://schemas.microsoft.com/office/drawing/2014/main" id="{A7E2EFE5-3723-4AD5-BB5C-B3B07D6AA773}"/>
                  </a:ext>
                </a:extLst>
              </p:cNvPr>
              <p:cNvGrpSpPr/>
              <p:nvPr/>
            </p:nvGrpSpPr>
            <p:grpSpPr>
              <a:xfrm>
                <a:off x="4813699" y="1803048"/>
                <a:ext cx="503993" cy="370137"/>
                <a:chOff x="3779912" y="4202381"/>
                <a:chExt cx="503993" cy="370137"/>
              </a:xfrm>
            </p:grpSpPr>
            <p:sp>
              <p:nvSpPr>
                <p:cNvPr id="1288" name="Flowchart: Process 1287">
                  <a:extLst>
                    <a:ext uri="{FF2B5EF4-FFF2-40B4-BE49-F238E27FC236}">
                      <a16:creationId xmlns:a16="http://schemas.microsoft.com/office/drawing/2014/main" id="{760C97B9-076D-46C5-AA96-71422E9C70DD}"/>
                    </a:ext>
                  </a:extLst>
                </p:cNvPr>
                <p:cNvSpPr/>
                <p:nvPr/>
              </p:nvSpPr>
              <p:spPr>
                <a:xfrm>
                  <a:off x="3899333" y="432875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89" name="Flowchart: Process 1288">
                  <a:extLst>
                    <a:ext uri="{FF2B5EF4-FFF2-40B4-BE49-F238E27FC236}">
                      <a16:creationId xmlns:a16="http://schemas.microsoft.com/office/drawing/2014/main" id="{090F96CC-ED0C-4BA5-BE7D-484B6E9FEB70}"/>
                    </a:ext>
                  </a:extLst>
                </p:cNvPr>
                <p:cNvSpPr/>
                <p:nvPr/>
              </p:nvSpPr>
              <p:spPr>
                <a:xfrm>
                  <a:off x="3826776" y="4202381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90" name="Flowchart: Process 1289">
                  <a:extLst>
                    <a:ext uri="{FF2B5EF4-FFF2-40B4-BE49-F238E27FC236}">
                      <a16:creationId xmlns:a16="http://schemas.microsoft.com/office/drawing/2014/main" id="{5FB43876-6226-48BF-92F8-B35B692CD80D}"/>
                    </a:ext>
                  </a:extLst>
                </p:cNvPr>
                <p:cNvSpPr/>
                <p:nvPr/>
              </p:nvSpPr>
              <p:spPr>
                <a:xfrm>
                  <a:off x="3779912" y="4365165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184" name="Group 1183">
                <a:extLst>
                  <a:ext uri="{FF2B5EF4-FFF2-40B4-BE49-F238E27FC236}">
                    <a16:creationId xmlns:a16="http://schemas.microsoft.com/office/drawing/2014/main" id="{0EA3464D-8B44-4F44-8493-60FAC721B11D}"/>
                  </a:ext>
                </a:extLst>
              </p:cNvPr>
              <p:cNvGrpSpPr/>
              <p:nvPr/>
            </p:nvGrpSpPr>
            <p:grpSpPr>
              <a:xfrm>
                <a:off x="4813699" y="1570197"/>
                <a:ext cx="503993" cy="370137"/>
                <a:chOff x="3851920" y="3906533"/>
                <a:chExt cx="503993" cy="370137"/>
              </a:xfrm>
            </p:grpSpPr>
            <p:sp>
              <p:nvSpPr>
                <p:cNvPr id="1285" name="Flowchart: Process 1284">
                  <a:extLst>
                    <a:ext uri="{FF2B5EF4-FFF2-40B4-BE49-F238E27FC236}">
                      <a16:creationId xmlns:a16="http://schemas.microsoft.com/office/drawing/2014/main" id="{493AFC47-6A73-4632-9E64-009DC25215BF}"/>
                    </a:ext>
                  </a:extLst>
                </p:cNvPr>
                <p:cNvSpPr/>
                <p:nvPr/>
              </p:nvSpPr>
              <p:spPr>
                <a:xfrm>
                  <a:off x="3971341" y="403290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86" name="Flowchart: Process 1285">
                  <a:extLst>
                    <a:ext uri="{FF2B5EF4-FFF2-40B4-BE49-F238E27FC236}">
                      <a16:creationId xmlns:a16="http://schemas.microsoft.com/office/drawing/2014/main" id="{A5E41D13-2310-43DE-B5AC-85E2798511BD}"/>
                    </a:ext>
                  </a:extLst>
                </p:cNvPr>
                <p:cNvSpPr/>
                <p:nvPr/>
              </p:nvSpPr>
              <p:spPr>
                <a:xfrm>
                  <a:off x="3898784" y="390653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87" name="Flowchart: Process 1286">
                  <a:extLst>
                    <a:ext uri="{FF2B5EF4-FFF2-40B4-BE49-F238E27FC236}">
                      <a16:creationId xmlns:a16="http://schemas.microsoft.com/office/drawing/2014/main" id="{716952FC-D99E-4E78-A612-C74F5D2815F6}"/>
                    </a:ext>
                  </a:extLst>
                </p:cNvPr>
                <p:cNvSpPr/>
                <p:nvPr/>
              </p:nvSpPr>
              <p:spPr>
                <a:xfrm>
                  <a:off x="3851920" y="406931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185" name="Group 1184">
                <a:extLst>
                  <a:ext uri="{FF2B5EF4-FFF2-40B4-BE49-F238E27FC236}">
                    <a16:creationId xmlns:a16="http://schemas.microsoft.com/office/drawing/2014/main" id="{72597D52-2432-4D81-A1ED-0ED4577C571D}"/>
                  </a:ext>
                </a:extLst>
              </p:cNvPr>
              <p:cNvGrpSpPr/>
              <p:nvPr/>
            </p:nvGrpSpPr>
            <p:grpSpPr>
              <a:xfrm>
                <a:off x="4813699" y="2035899"/>
                <a:ext cx="503993" cy="370137"/>
                <a:chOff x="2847757" y="4747203"/>
                <a:chExt cx="503993" cy="370137"/>
              </a:xfrm>
            </p:grpSpPr>
            <p:sp>
              <p:nvSpPr>
                <p:cNvPr id="1282" name="Flowchart: Process 1281">
                  <a:extLst>
                    <a:ext uri="{FF2B5EF4-FFF2-40B4-BE49-F238E27FC236}">
                      <a16:creationId xmlns:a16="http://schemas.microsoft.com/office/drawing/2014/main" id="{3B970731-65FF-4590-B329-FFD601B6197C}"/>
                    </a:ext>
                  </a:extLst>
                </p:cNvPr>
                <p:cNvSpPr/>
                <p:nvPr/>
              </p:nvSpPr>
              <p:spPr>
                <a:xfrm>
                  <a:off x="2967178" y="487357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83" name="Flowchart: Process 1282">
                  <a:extLst>
                    <a:ext uri="{FF2B5EF4-FFF2-40B4-BE49-F238E27FC236}">
                      <a16:creationId xmlns:a16="http://schemas.microsoft.com/office/drawing/2014/main" id="{AF2FE854-7708-4B50-83A9-4538A7C13860}"/>
                    </a:ext>
                  </a:extLst>
                </p:cNvPr>
                <p:cNvSpPr/>
                <p:nvPr/>
              </p:nvSpPr>
              <p:spPr>
                <a:xfrm>
                  <a:off x="2894621" y="474720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84" name="Flowchart: Process 1283">
                  <a:extLst>
                    <a:ext uri="{FF2B5EF4-FFF2-40B4-BE49-F238E27FC236}">
                      <a16:creationId xmlns:a16="http://schemas.microsoft.com/office/drawing/2014/main" id="{25F9C6E6-457B-45C6-BA40-F1B05A7B3E88}"/>
                    </a:ext>
                  </a:extLst>
                </p:cNvPr>
                <p:cNvSpPr/>
                <p:nvPr/>
              </p:nvSpPr>
              <p:spPr>
                <a:xfrm>
                  <a:off x="2847757" y="490998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186" name="Group 1185">
                <a:extLst>
                  <a:ext uri="{FF2B5EF4-FFF2-40B4-BE49-F238E27FC236}">
                    <a16:creationId xmlns:a16="http://schemas.microsoft.com/office/drawing/2014/main" id="{A87141AB-1876-47F2-91C0-77A29E31C553}"/>
                  </a:ext>
                </a:extLst>
              </p:cNvPr>
              <p:cNvGrpSpPr/>
              <p:nvPr/>
            </p:nvGrpSpPr>
            <p:grpSpPr>
              <a:xfrm>
                <a:off x="4276609" y="2348377"/>
                <a:ext cx="503993" cy="370137"/>
                <a:chOff x="1866649" y="2963045"/>
                <a:chExt cx="700091" cy="514153"/>
              </a:xfrm>
            </p:grpSpPr>
            <p:sp>
              <p:nvSpPr>
                <p:cNvPr id="1279" name="Flowchart: Process 1278">
                  <a:extLst>
                    <a:ext uri="{FF2B5EF4-FFF2-40B4-BE49-F238E27FC236}">
                      <a16:creationId xmlns:a16="http://schemas.microsoft.com/office/drawing/2014/main" id="{4AAA8A63-7C0A-4D03-916A-3D22AC8F7388}"/>
                    </a:ext>
                  </a:extLst>
                </p:cNvPr>
                <p:cNvSpPr/>
                <p:nvPr/>
              </p:nvSpPr>
              <p:spPr>
                <a:xfrm>
                  <a:off x="2032535" y="3138587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80" name="Flowchart: Process 1279">
                  <a:extLst>
                    <a:ext uri="{FF2B5EF4-FFF2-40B4-BE49-F238E27FC236}">
                      <a16:creationId xmlns:a16="http://schemas.microsoft.com/office/drawing/2014/main" id="{155ADBA3-E944-43D8-AF54-5C29CF7B63C5}"/>
                    </a:ext>
                  </a:extLst>
                </p:cNvPr>
                <p:cNvSpPr/>
                <p:nvPr/>
              </p:nvSpPr>
              <p:spPr>
                <a:xfrm>
                  <a:off x="1931747" y="2963045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81" name="Flowchart: Process 1280">
                  <a:extLst>
                    <a:ext uri="{FF2B5EF4-FFF2-40B4-BE49-F238E27FC236}">
                      <a16:creationId xmlns:a16="http://schemas.microsoft.com/office/drawing/2014/main" id="{BEACB3A5-D5CD-42A7-A461-334B66D27ABD}"/>
                    </a:ext>
                  </a:extLst>
                </p:cNvPr>
                <p:cNvSpPr/>
                <p:nvPr/>
              </p:nvSpPr>
              <p:spPr>
                <a:xfrm>
                  <a:off x="1866649" y="3189166"/>
                  <a:ext cx="288032" cy="288032"/>
                </a:xfrm>
                <a:prstGeom prst="flowChartProcess">
                  <a:avLst/>
                </a:prstGeom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187" name="Group 1186">
                <a:extLst>
                  <a:ext uri="{FF2B5EF4-FFF2-40B4-BE49-F238E27FC236}">
                    <a16:creationId xmlns:a16="http://schemas.microsoft.com/office/drawing/2014/main" id="{B82B4E4B-6021-477A-93BA-2066E61FDF48}"/>
                  </a:ext>
                </a:extLst>
              </p:cNvPr>
              <p:cNvGrpSpPr/>
              <p:nvPr/>
            </p:nvGrpSpPr>
            <p:grpSpPr>
              <a:xfrm>
                <a:off x="4276608" y="1882676"/>
                <a:ext cx="503993" cy="370137"/>
                <a:chOff x="3779912" y="4202381"/>
                <a:chExt cx="503993" cy="370137"/>
              </a:xfrm>
            </p:grpSpPr>
            <p:sp>
              <p:nvSpPr>
                <p:cNvPr id="1276" name="Flowchart: Process 1275">
                  <a:extLst>
                    <a:ext uri="{FF2B5EF4-FFF2-40B4-BE49-F238E27FC236}">
                      <a16:creationId xmlns:a16="http://schemas.microsoft.com/office/drawing/2014/main" id="{0DA343A0-4186-4D80-A0A6-ADE8A7845E4C}"/>
                    </a:ext>
                  </a:extLst>
                </p:cNvPr>
                <p:cNvSpPr/>
                <p:nvPr/>
              </p:nvSpPr>
              <p:spPr>
                <a:xfrm>
                  <a:off x="3899333" y="432875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77" name="Flowchart: Process 1276">
                  <a:extLst>
                    <a:ext uri="{FF2B5EF4-FFF2-40B4-BE49-F238E27FC236}">
                      <a16:creationId xmlns:a16="http://schemas.microsoft.com/office/drawing/2014/main" id="{172300A4-ED93-4CE8-BA3A-047D112425B8}"/>
                    </a:ext>
                  </a:extLst>
                </p:cNvPr>
                <p:cNvSpPr/>
                <p:nvPr/>
              </p:nvSpPr>
              <p:spPr>
                <a:xfrm>
                  <a:off x="3826776" y="4202381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78" name="Flowchart: Process 1277">
                  <a:extLst>
                    <a:ext uri="{FF2B5EF4-FFF2-40B4-BE49-F238E27FC236}">
                      <a16:creationId xmlns:a16="http://schemas.microsoft.com/office/drawing/2014/main" id="{22DB3EE8-FBD3-4FDB-A7DC-2A3CC688A20B}"/>
                    </a:ext>
                  </a:extLst>
                </p:cNvPr>
                <p:cNvSpPr/>
                <p:nvPr/>
              </p:nvSpPr>
              <p:spPr>
                <a:xfrm>
                  <a:off x="3779912" y="4365165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188" name="Group 1187">
                <a:extLst>
                  <a:ext uri="{FF2B5EF4-FFF2-40B4-BE49-F238E27FC236}">
                    <a16:creationId xmlns:a16="http://schemas.microsoft.com/office/drawing/2014/main" id="{08874092-30C7-4CE0-8487-380A63B62C92}"/>
                  </a:ext>
                </a:extLst>
              </p:cNvPr>
              <p:cNvGrpSpPr/>
              <p:nvPr/>
            </p:nvGrpSpPr>
            <p:grpSpPr>
              <a:xfrm>
                <a:off x="4276608" y="1649825"/>
                <a:ext cx="503993" cy="370137"/>
                <a:chOff x="3851920" y="3906533"/>
                <a:chExt cx="503993" cy="370137"/>
              </a:xfrm>
            </p:grpSpPr>
            <p:sp>
              <p:nvSpPr>
                <p:cNvPr id="1273" name="Flowchart: Process 1272">
                  <a:extLst>
                    <a:ext uri="{FF2B5EF4-FFF2-40B4-BE49-F238E27FC236}">
                      <a16:creationId xmlns:a16="http://schemas.microsoft.com/office/drawing/2014/main" id="{17CBBF65-23B6-4BC4-9D30-B972495A04EC}"/>
                    </a:ext>
                  </a:extLst>
                </p:cNvPr>
                <p:cNvSpPr/>
                <p:nvPr/>
              </p:nvSpPr>
              <p:spPr>
                <a:xfrm>
                  <a:off x="3971341" y="403290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74" name="Flowchart: Process 1273">
                  <a:extLst>
                    <a:ext uri="{FF2B5EF4-FFF2-40B4-BE49-F238E27FC236}">
                      <a16:creationId xmlns:a16="http://schemas.microsoft.com/office/drawing/2014/main" id="{E6C5C133-03FC-40C7-8EAD-1800B637B8F1}"/>
                    </a:ext>
                  </a:extLst>
                </p:cNvPr>
                <p:cNvSpPr/>
                <p:nvPr/>
              </p:nvSpPr>
              <p:spPr>
                <a:xfrm>
                  <a:off x="3898784" y="390653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75" name="Flowchart: Process 1274">
                  <a:extLst>
                    <a:ext uri="{FF2B5EF4-FFF2-40B4-BE49-F238E27FC236}">
                      <a16:creationId xmlns:a16="http://schemas.microsoft.com/office/drawing/2014/main" id="{2D9C25A7-E2E6-4C4D-BFED-725BE56A798A}"/>
                    </a:ext>
                  </a:extLst>
                </p:cNvPr>
                <p:cNvSpPr/>
                <p:nvPr/>
              </p:nvSpPr>
              <p:spPr>
                <a:xfrm>
                  <a:off x="3851920" y="406931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189" name="Group 1188">
                <a:extLst>
                  <a:ext uri="{FF2B5EF4-FFF2-40B4-BE49-F238E27FC236}">
                    <a16:creationId xmlns:a16="http://schemas.microsoft.com/office/drawing/2014/main" id="{611FEAF6-A18C-4DCE-9854-51A83BC16B59}"/>
                  </a:ext>
                </a:extLst>
              </p:cNvPr>
              <p:cNvGrpSpPr/>
              <p:nvPr/>
            </p:nvGrpSpPr>
            <p:grpSpPr>
              <a:xfrm>
                <a:off x="4276608" y="2115527"/>
                <a:ext cx="503993" cy="370137"/>
                <a:chOff x="2847757" y="4747203"/>
                <a:chExt cx="503993" cy="370137"/>
              </a:xfrm>
            </p:grpSpPr>
            <p:sp>
              <p:nvSpPr>
                <p:cNvPr id="1270" name="Flowchart: Process 1269">
                  <a:extLst>
                    <a:ext uri="{FF2B5EF4-FFF2-40B4-BE49-F238E27FC236}">
                      <a16:creationId xmlns:a16="http://schemas.microsoft.com/office/drawing/2014/main" id="{73818A93-EB6C-4DEB-9068-0B801AD53407}"/>
                    </a:ext>
                  </a:extLst>
                </p:cNvPr>
                <p:cNvSpPr/>
                <p:nvPr/>
              </p:nvSpPr>
              <p:spPr>
                <a:xfrm>
                  <a:off x="2967178" y="487357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71" name="Flowchart: Process 1270">
                  <a:extLst>
                    <a:ext uri="{FF2B5EF4-FFF2-40B4-BE49-F238E27FC236}">
                      <a16:creationId xmlns:a16="http://schemas.microsoft.com/office/drawing/2014/main" id="{668BAA56-F1D6-4652-B6DB-491FA6774246}"/>
                    </a:ext>
                  </a:extLst>
                </p:cNvPr>
                <p:cNvSpPr/>
                <p:nvPr/>
              </p:nvSpPr>
              <p:spPr>
                <a:xfrm>
                  <a:off x="2894621" y="474720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72" name="Flowchart: Process 1271">
                  <a:extLst>
                    <a:ext uri="{FF2B5EF4-FFF2-40B4-BE49-F238E27FC236}">
                      <a16:creationId xmlns:a16="http://schemas.microsoft.com/office/drawing/2014/main" id="{34A129AC-FE59-4EA3-AB3F-A68E8148175E}"/>
                    </a:ext>
                  </a:extLst>
                </p:cNvPr>
                <p:cNvSpPr/>
                <p:nvPr/>
              </p:nvSpPr>
              <p:spPr>
                <a:xfrm>
                  <a:off x="2847757" y="490998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190" name="Group 1189">
                <a:extLst>
                  <a:ext uri="{FF2B5EF4-FFF2-40B4-BE49-F238E27FC236}">
                    <a16:creationId xmlns:a16="http://schemas.microsoft.com/office/drawing/2014/main" id="{126CC0B8-0B85-4FCE-B2F6-F1C2C9621BA4}"/>
                  </a:ext>
                </a:extLst>
              </p:cNvPr>
              <p:cNvGrpSpPr/>
              <p:nvPr/>
            </p:nvGrpSpPr>
            <p:grpSpPr>
              <a:xfrm>
                <a:off x="4494716" y="2463245"/>
                <a:ext cx="503993" cy="370137"/>
                <a:chOff x="1866649" y="2963045"/>
                <a:chExt cx="700091" cy="514153"/>
              </a:xfrm>
            </p:grpSpPr>
            <p:sp>
              <p:nvSpPr>
                <p:cNvPr id="1267" name="Flowchart: Process 1266">
                  <a:extLst>
                    <a:ext uri="{FF2B5EF4-FFF2-40B4-BE49-F238E27FC236}">
                      <a16:creationId xmlns:a16="http://schemas.microsoft.com/office/drawing/2014/main" id="{0A9299B4-1343-42DF-822E-69506948449C}"/>
                    </a:ext>
                  </a:extLst>
                </p:cNvPr>
                <p:cNvSpPr/>
                <p:nvPr/>
              </p:nvSpPr>
              <p:spPr>
                <a:xfrm>
                  <a:off x="2032535" y="3138587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  <a:effectLst>
                  <a:reflection blurRad="6350" stA="50000" endA="300" endPos="55000" dir="5400000" sy="-100000" algn="bl" rotWithShape="0"/>
                </a:effectLst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68" name="Flowchart: Process 1267">
                  <a:extLst>
                    <a:ext uri="{FF2B5EF4-FFF2-40B4-BE49-F238E27FC236}">
                      <a16:creationId xmlns:a16="http://schemas.microsoft.com/office/drawing/2014/main" id="{06B3472D-963E-4CB7-9325-B976C45C2B3B}"/>
                    </a:ext>
                  </a:extLst>
                </p:cNvPr>
                <p:cNvSpPr/>
                <p:nvPr/>
              </p:nvSpPr>
              <p:spPr>
                <a:xfrm>
                  <a:off x="1931747" y="2963045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69" name="Flowchart: Process 1268">
                  <a:extLst>
                    <a:ext uri="{FF2B5EF4-FFF2-40B4-BE49-F238E27FC236}">
                      <a16:creationId xmlns:a16="http://schemas.microsoft.com/office/drawing/2014/main" id="{FB21F2A0-C5F9-47D1-B9B7-BDA484651F47}"/>
                    </a:ext>
                  </a:extLst>
                </p:cNvPr>
                <p:cNvSpPr/>
                <p:nvPr/>
              </p:nvSpPr>
              <p:spPr>
                <a:xfrm>
                  <a:off x="1866649" y="3189166"/>
                  <a:ext cx="288032" cy="288032"/>
                </a:xfrm>
                <a:prstGeom prst="flowChartProcess">
                  <a:avLst/>
                </a:prstGeom>
                <a:ln>
                  <a:noFill/>
                </a:ln>
                <a:effectLst>
                  <a:reflection blurRad="6350" stA="50000" endA="300" endPos="55000" dir="5400000" sy="-100000" algn="bl" rotWithShape="0"/>
                </a:effectLst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191" name="Group 1190">
                <a:extLst>
                  <a:ext uri="{FF2B5EF4-FFF2-40B4-BE49-F238E27FC236}">
                    <a16:creationId xmlns:a16="http://schemas.microsoft.com/office/drawing/2014/main" id="{AB29D6C2-8110-408E-9A39-06F6A0578F66}"/>
                  </a:ext>
                </a:extLst>
              </p:cNvPr>
              <p:cNvGrpSpPr/>
              <p:nvPr/>
            </p:nvGrpSpPr>
            <p:grpSpPr>
              <a:xfrm>
                <a:off x="4494715" y="1997544"/>
                <a:ext cx="503993" cy="370137"/>
                <a:chOff x="3779912" y="4202381"/>
                <a:chExt cx="503993" cy="370137"/>
              </a:xfrm>
            </p:grpSpPr>
            <p:sp>
              <p:nvSpPr>
                <p:cNvPr id="1264" name="Flowchart: Process 1263">
                  <a:extLst>
                    <a:ext uri="{FF2B5EF4-FFF2-40B4-BE49-F238E27FC236}">
                      <a16:creationId xmlns:a16="http://schemas.microsoft.com/office/drawing/2014/main" id="{2319B5FD-6E54-4470-9A46-ED2C9CB980E8}"/>
                    </a:ext>
                  </a:extLst>
                </p:cNvPr>
                <p:cNvSpPr/>
                <p:nvPr/>
              </p:nvSpPr>
              <p:spPr>
                <a:xfrm>
                  <a:off x="3899333" y="432875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65" name="Flowchart: Process 1264">
                  <a:extLst>
                    <a:ext uri="{FF2B5EF4-FFF2-40B4-BE49-F238E27FC236}">
                      <a16:creationId xmlns:a16="http://schemas.microsoft.com/office/drawing/2014/main" id="{558FF54B-08FE-4B44-9E02-5E17207246F7}"/>
                    </a:ext>
                  </a:extLst>
                </p:cNvPr>
                <p:cNvSpPr/>
                <p:nvPr/>
              </p:nvSpPr>
              <p:spPr>
                <a:xfrm>
                  <a:off x="3826776" y="4202381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66" name="Flowchart: Process 1265">
                  <a:extLst>
                    <a:ext uri="{FF2B5EF4-FFF2-40B4-BE49-F238E27FC236}">
                      <a16:creationId xmlns:a16="http://schemas.microsoft.com/office/drawing/2014/main" id="{AC913DC5-219E-4C27-B21B-A65C94C4C5F2}"/>
                    </a:ext>
                  </a:extLst>
                </p:cNvPr>
                <p:cNvSpPr/>
                <p:nvPr/>
              </p:nvSpPr>
              <p:spPr>
                <a:xfrm>
                  <a:off x="3779912" y="4365165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192" name="Group 1191">
                <a:extLst>
                  <a:ext uri="{FF2B5EF4-FFF2-40B4-BE49-F238E27FC236}">
                    <a16:creationId xmlns:a16="http://schemas.microsoft.com/office/drawing/2014/main" id="{F7A40447-8DD6-44F4-A7AF-1F293861DCB8}"/>
                  </a:ext>
                </a:extLst>
              </p:cNvPr>
              <p:cNvGrpSpPr/>
              <p:nvPr/>
            </p:nvGrpSpPr>
            <p:grpSpPr>
              <a:xfrm>
                <a:off x="4494715" y="1764693"/>
                <a:ext cx="503993" cy="370137"/>
                <a:chOff x="3851920" y="3906533"/>
                <a:chExt cx="503993" cy="370137"/>
              </a:xfrm>
            </p:grpSpPr>
            <p:sp>
              <p:nvSpPr>
                <p:cNvPr id="1261" name="Flowchart: Process 1260">
                  <a:extLst>
                    <a:ext uri="{FF2B5EF4-FFF2-40B4-BE49-F238E27FC236}">
                      <a16:creationId xmlns:a16="http://schemas.microsoft.com/office/drawing/2014/main" id="{822181F1-7A42-4FE2-98F2-C2BB5FA75713}"/>
                    </a:ext>
                  </a:extLst>
                </p:cNvPr>
                <p:cNvSpPr/>
                <p:nvPr/>
              </p:nvSpPr>
              <p:spPr>
                <a:xfrm>
                  <a:off x="3971341" y="403290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62" name="Flowchart: Process 1261">
                  <a:extLst>
                    <a:ext uri="{FF2B5EF4-FFF2-40B4-BE49-F238E27FC236}">
                      <a16:creationId xmlns:a16="http://schemas.microsoft.com/office/drawing/2014/main" id="{7EAD563A-9C78-4F47-B9A8-E481FD07ABA7}"/>
                    </a:ext>
                  </a:extLst>
                </p:cNvPr>
                <p:cNvSpPr/>
                <p:nvPr/>
              </p:nvSpPr>
              <p:spPr>
                <a:xfrm>
                  <a:off x="3898784" y="390653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63" name="Flowchart: Process 1262">
                  <a:extLst>
                    <a:ext uri="{FF2B5EF4-FFF2-40B4-BE49-F238E27FC236}">
                      <a16:creationId xmlns:a16="http://schemas.microsoft.com/office/drawing/2014/main" id="{91603391-723B-414D-A441-39D5EA7A0924}"/>
                    </a:ext>
                  </a:extLst>
                </p:cNvPr>
                <p:cNvSpPr/>
                <p:nvPr/>
              </p:nvSpPr>
              <p:spPr>
                <a:xfrm>
                  <a:off x="3851920" y="406931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193" name="Group 1192">
                <a:extLst>
                  <a:ext uri="{FF2B5EF4-FFF2-40B4-BE49-F238E27FC236}">
                    <a16:creationId xmlns:a16="http://schemas.microsoft.com/office/drawing/2014/main" id="{A5B52973-0D6E-46AD-9D14-B9E9444A8B12}"/>
                  </a:ext>
                </a:extLst>
              </p:cNvPr>
              <p:cNvGrpSpPr/>
              <p:nvPr/>
            </p:nvGrpSpPr>
            <p:grpSpPr>
              <a:xfrm>
                <a:off x="4494715" y="2230395"/>
                <a:ext cx="503993" cy="370137"/>
                <a:chOff x="2847757" y="4747203"/>
                <a:chExt cx="503993" cy="370137"/>
              </a:xfrm>
            </p:grpSpPr>
            <p:sp>
              <p:nvSpPr>
                <p:cNvPr id="1258" name="Flowchart: Process 1257">
                  <a:extLst>
                    <a:ext uri="{FF2B5EF4-FFF2-40B4-BE49-F238E27FC236}">
                      <a16:creationId xmlns:a16="http://schemas.microsoft.com/office/drawing/2014/main" id="{523E1B56-A37A-4649-9B83-16A5175E7418}"/>
                    </a:ext>
                  </a:extLst>
                </p:cNvPr>
                <p:cNvSpPr/>
                <p:nvPr/>
              </p:nvSpPr>
              <p:spPr>
                <a:xfrm>
                  <a:off x="2967178" y="487357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59" name="Flowchart: Process 1258">
                  <a:extLst>
                    <a:ext uri="{FF2B5EF4-FFF2-40B4-BE49-F238E27FC236}">
                      <a16:creationId xmlns:a16="http://schemas.microsoft.com/office/drawing/2014/main" id="{9C3CFF9C-96AB-4433-9FCB-BC665A3AD087}"/>
                    </a:ext>
                  </a:extLst>
                </p:cNvPr>
                <p:cNvSpPr/>
                <p:nvPr/>
              </p:nvSpPr>
              <p:spPr>
                <a:xfrm>
                  <a:off x="2894621" y="474720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60" name="Flowchart: Process 1259">
                  <a:extLst>
                    <a:ext uri="{FF2B5EF4-FFF2-40B4-BE49-F238E27FC236}">
                      <a16:creationId xmlns:a16="http://schemas.microsoft.com/office/drawing/2014/main" id="{542F2082-A95C-40C3-861B-1C77C6384357}"/>
                    </a:ext>
                  </a:extLst>
                </p:cNvPr>
                <p:cNvSpPr/>
                <p:nvPr/>
              </p:nvSpPr>
              <p:spPr>
                <a:xfrm>
                  <a:off x="2847757" y="490998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194" name="Group 1193">
                <a:extLst>
                  <a:ext uri="{FF2B5EF4-FFF2-40B4-BE49-F238E27FC236}">
                    <a16:creationId xmlns:a16="http://schemas.microsoft.com/office/drawing/2014/main" id="{26C30A4B-BDC6-4A80-85FE-77278802ED19}"/>
                  </a:ext>
                </a:extLst>
              </p:cNvPr>
              <p:cNvGrpSpPr/>
              <p:nvPr/>
            </p:nvGrpSpPr>
            <p:grpSpPr>
              <a:xfrm>
                <a:off x="3942857" y="2545733"/>
                <a:ext cx="503993" cy="370137"/>
                <a:chOff x="1866649" y="2963045"/>
                <a:chExt cx="700091" cy="514153"/>
              </a:xfrm>
            </p:grpSpPr>
            <p:sp>
              <p:nvSpPr>
                <p:cNvPr id="1255" name="Flowchart: Process 1254">
                  <a:extLst>
                    <a:ext uri="{FF2B5EF4-FFF2-40B4-BE49-F238E27FC236}">
                      <a16:creationId xmlns:a16="http://schemas.microsoft.com/office/drawing/2014/main" id="{AE522E00-5323-4E85-8E6B-9B4F4C97B874}"/>
                    </a:ext>
                  </a:extLst>
                </p:cNvPr>
                <p:cNvSpPr/>
                <p:nvPr/>
              </p:nvSpPr>
              <p:spPr>
                <a:xfrm>
                  <a:off x="2032535" y="3138587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56" name="Flowchart: Process 1255">
                  <a:extLst>
                    <a:ext uri="{FF2B5EF4-FFF2-40B4-BE49-F238E27FC236}">
                      <a16:creationId xmlns:a16="http://schemas.microsoft.com/office/drawing/2014/main" id="{C196BBEB-C0AC-4185-AC17-9190A21EC7DB}"/>
                    </a:ext>
                  </a:extLst>
                </p:cNvPr>
                <p:cNvSpPr/>
                <p:nvPr/>
              </p:nvSpPr>
              <p:spPr>
                <a:xfrm>
                  <a:off x="1931747" y="2963045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57" name="Flowchart: Process 1256">
                  <a:extLst>
                    <a:ext uri="{FF2B5EF4-FFF2-40B4-BE49-F238E27FC236}">
                      <a16:creationId xmlns:a16="http://schemas.microsoft.com/office/drawing/2014/main" id="{DC849102-BCCB-4070-9DD0-266BB022367C}"/>
                    </a:ext>
                  </a:extLst>
                </p:cNvPr>
                <p:cNvSpPr/>
                <p:nvPr/>
              </p:nvSpPr>
              <p:spPr>
                <a:xfrm>
                  <a:off x="1866649" y="3189166"/>
                  <a:ext cx="288032" cy="288032"/>
                </a:xfrm>
                <a:prstGeom prst="flowChartProcess">
                  <a:avLst/>
                </a:prstGeom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195" name="Group 1194">
                <a:extLst>
                  <a:ext uri="{FF2B5EF4-FFF2-40B4-BE49-F238E27FC236}">
                    <a16:creationId xmlns:a16="http://schemas.microsoft.com/office/drawing/2014/main" id="{F0948731-FED8-4C91-A76B-ADD5B5C355D7}"/>
                  </a:ext>
                </a:extLst>
              </p:cNvPr>
              <p:cNvGrpSpPr/>
              <p:nvPr/>
            </p:nvGrpSpPr>
            <p:grpSpPr>
              <a:xfrm>
                <a:off x="3942856" y="2080032"/>
                <a:ext cx="503993" cy="370137"/>
                <a:chOff x="3779912" y="4202381"/>
                <a:chExt cx="503993" cy="370137"/>
              </a:xfrm>
            </p:grpSpPr>
            <p:sp>
              <p:nvSpPr>
                <p:cNvPr id="1252" name="Flowchart: Process 1251">
                  <a:extLst>
                    <a:ext uri="{FF2B5EF4-FFF2-40B4-BE49-F238E27FC236}">
                      <a16:creationId xmlns:a16="http://schemas.microsoft.com/office/drawing/2014/main" id="{B5EC3D72-CE62-41D5-8665-1D227531FDFE}"/>
                    </a:ext>
                  </a:extLst>
                </p:cNvPr>
                <p:cNvSpPr/>
                <p:nvPr/>
              </p:nvSpPr>
              <p:spPr>
                <a:xfrm>
                  <a:off x="3899333" y="432875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53" name="Flowchart: Process 1252">
                  <a:extLst>
                    <a:ext uri="{FF2B5EF4-FFF2-40B4-BE49-F238E27FC236}">
                      <a16:creationId xmlns:a16="http://schemas.microsoft.com/office/drawing/2014/main" id="{068F256B-B1C6-4344-A3E2-AF9A366531AA}"/>
                    </a:ext>
                  </a:extLst>
                </p:cNvPr>
                <p:cNvSpPr/>
                <p:nvPr/>
              </p:nvSpPr>
              <p:spPr>
                <a:xfrm>
                  <a:off x="3826776" y="4202381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54" name="Flowchart: Process 1253">
                  <a:extLst>
                    <a:ext uri="{FF2B5EF4-FFF2-40B4-BE49-F238E27FC236}">
                      <a16:creationId xmlns:a16="http://schemas.microsoft.com/office/drawing/2014/main" id="{2B7CC1CA-D7A8-4B5C-9CF6-105B9C955D01}"/>
                    </a:ext>
                  </a:extLst>
                </p:cNvPr>
                <p:cNvSpPr/>
                <p:nvPr/>
              </p:nvSpPr>
              <p:spPr>
                <a:xfrm>
                  <a:off x="3779912" y="4365165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196" name="Group 1195">
                <a:extLst>
                  <a:ext uri="{FF2B5EF4-FFF2-40B4-BE49-F238E27FC236}">
                    <a16:creationId xmlns:a16="http://schemas.microsoft.com/office/drawing/2014/main" id="{45C54BD0-45C1-4F49-9E14-1C54240B7301}"/>
                  </a:ext>
                </a:extLst>
              </p:cNvPr>
              <p:cNvGrpSpPr/>
              <p:nvPr/>
            </p:nvGrpSpPr>
            <p:grpSpPr>
              <a:xfrm>
                <a:off x="3942856" y="1847181"/>
                <a:ext cx="503993" cy="370137"/>
                <a:chOff x="3851920" y="3906533"/>
                <a:chExt cx="503993" cy="370137"/>
              </a:xfrm>
            </p:grpSpPr>
            <p:sp>
              <p:nvSpPr>
                <p:cNvPr id="1249" name="Flowchart: Process 1248">
                  <a:extLst>
                    <a:ext uri="{FF2B5EF4-FFF2-40B4-BE49-F238E27FC236}">
                      <a16:creationId xmlns:a16="http://schemas.microsoft.com/office/drawing/2014/main" id="{DCD10DA9-20CB-44E3-9E63-55F7C817A497}"/>
                    </a:ext>
                  </a:extLst>
                </p:cNvPr>
                <p:cNvSpPr/>
                <p:nvPr/>
              </p:nvSpPr>
              <p:spPr>
                <a:xfrm>
                  <a:off x="3971341" y="403290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50" name="Flowchart: Process 1249">
                  <a:extLst>
                    <a:ext uri="{FF2B5EF4-FFF2-40B4-BE49-F238E27FC236}">
                      <a16:creationId xmlns:a16="http://schemas.microsoft.com/office/drawing/2014/main" id="{22AB8AC4-45B1-49C0-A5D2-881A51FEC60E}"/>
                    </a:ext>
                  </a:extLst>
                </p:cNvPr>
                <p:cNvSpPr/>
                <p:nvPr/>
              </p:nvSpPr>
              <p:spPr>
                <a:xfrm>
                  <a:off x="3898784" y="390653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51" name="Flowchart: Process 1250">
                  <a:extLst>
                    <a:ext uri="{FF2B5EF4-FFF2-40B4-BE49-F238E27FC236}">
                      <a16:creationId xmlns:a16="http://schemas.microsoft.com/office/drawing/2014/main" id="{21B3FBF2-3C78-493D-B977-FEEE966D9DCE}"/>
                    </a:ext>
                  </a:extLst>
                </p:cNvPr>
                <p:cNvSpPr/>
                <p:nvPr/>
              </p:nvSpPr>
              <p:spPr>
                <a:xfrm>
                  <a:off x="3851920" y="406931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197" name="Group 1196">
                <a:extLst>
                  <a:ext uri="{FF2B5EF4-FFF2-40B4-BE49-F238E27FC236}">
                    <a16:creationId xmlns:a16="http://schemas.microsoft.com/office/drawing/2014/main" id="{02D9BF1E-6F2F-4276-85F6-63839887F91C}"/>
                  </a:ext>
                </a:extLst>
              </p:cNvPr>
              <p:cNvGrpSpPr/>
              <p:nvPr/>
            </p:nvGrpSpPr>
            <p:grpSpPr>
              <a:xfrm>
                <a:off x="3942856" y="2312883"/>
                <a:ext cx="503993" cy="370137"/>
                <a:chOff x="2847757" y="4747203"/>
                <a:chExt cx="503993" cy="370137"/>
              </a:xfrm>
            </p:grpSpPr>
            <p:sp>
              <p:nvSpPr>
                <p:cNvPr id="1246" name="Flowchart: Process 1245">
                  <a:extLst>
                    <a:ext uri="{FF2B5EF4-FFF2-40B4-BE49-F238E27FC236}">
                      <a16:creationId xmlns:a16="http://schemas.microsoft.com/office/drawing/2014/main" id="{828A1F95-A4AB-43E8-A1F5-4709BF4E9B7E}"/>
                    </a:ext>
                  </a:extLst>
                </p:cNvPr>
                <p:cNvSpPr/>
                <p:nvPr/>
              </p:nvSpPr>
              <p:spPr>
                <a:xfrm>
                  <a:off x="2967178" y="487357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47" name="Flowchart: Process 1246">
                  <a:extLst>
                    <a:ext uri="{FF2B5EF4-FFF2-40B4-BE49-F238E27FC236}">
                      <a16:creationId xmlns:a16="http://schemas.microsoft.com/office/drawing/2014/main" id="{AC153518-275D-41FC-8173-57A70F17317F}"/>
                    </a:ext>
                  </a:extLst>
                </p:cNvPr>
                <p:cNvSpPr/>
                <p:nvPr/>
              </p:nvSpPr>
              <p:spPr>
                <a:xfrm>
                  <a:off x="2894621" y="474720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48" name="Flowchart: Process 1247">
                  <a:extLst>
                    <a:ext uri="{FF2B5EF4-FFF2-40B4-BE49-F238E27FC236}">
                      <a16:creationId xmlns:a16="http://schemas.microsoft.com/office/drawing/2014/main" id="{8404738F-AA2E-4F1D-B135-91BAA2916EC4}"/>
                    </a:ext>
                  </a:extLst>
                </p:cNvPr>
                <p:cNvSpPr/>
                <p:nvPr/>
              </p:nvSpPr>
              <p:spPr>
                <a:xfrm>
                  <a:off x="2847757" y="490998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198" name="Group 1197">
                <a:extLst>
                  <a:ext uri="{FF2B5EF4-FFF2-40B4-BE49-F238E27FC236}">
                    <a16:creationId xmlns:a16="http://schemas.microsoft.com/office/drawing/2014/main" id="{2051CCC4-F261-431D-9923-4F9136E7C543}"/>
                  </a:ext>
                </a:extLst>
              </p:cNvPr>
              <p:cNvGrpSpPr/>
              <p:nvPr/>
            </p:nvGrpSpPr>
            <p:grpSpPr>
              <a:xfrm>
                <a:off x="4160964" y="2660601"/>
                <a:ext cx="503993" cy="370137"/>
                <a:chOff x="1866649" y="2963045"/>
                <a:chExt cx="700091" cy="514153"/>
              </a:xfrm>
            </p:grpSpPr>
            <p:sp>
              <p:nvSpPr>
                <p:cNvPr id="1243" name="Flowchart: Process 1242">
                  <a:extLst>
                    <a:ext uri="{FF2B5EF4-FFF2-40B4-BE49-F238E27FC236}">
                      <a16:creationId xmlns:a16="http://schemas.microsoft.com/office/drawing/2014/main" id="{5F70E2B5-ED3D-4F36-8314-4A3C407BBC50}"/>
                    </a:ext>
                  </a:extLst>
                </p:cNvPr>
                <p:cNvSpPr/>
                <p:nvPr/>
              </p:nvSpPr>
              <p:spPr>
                <a:xfrm>
                  <a:off x="2032535" y="3138587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  <a:effectLst>
                  <a:reflection blurRad="6350" stA="50000" endA="300" endPos="55000" dir="5400000" sy="-100000" algn="bl" rotWithShape="0"/>
                </a:effectLst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44" name="Flowchart: Process 1243">
                  <a:extLst>
                    <a:ext uri="{FF2B5EF4-FFF2-40B4-BE49-F238E27FC236}">
                      <a16:creationId xmlns:a16="http://schemas.microsoft.com/office/drawing/2014/main" id="{9656C086-4EFA-47EC-BEE7-21DB81CA573F}"/>
                    </a:ext>
                  </a:extLst>
                </p:cNvPr>
                <p:cNvSpPr/>
                <p:nvPr/>
              </p:nvSpPr>
              <p:spPr>
                <a:xfrm>
                  <a:off x="1931747" y="2963045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45" name="Flowchart: Process 1244">
                  <a:extLst>
                    <a:ext uri="{FF2B5EF4-FFF2-40B4-BE49-F238E27FC236}">
                      <a16:creationId xmlns:a16="http://schemas.microsoft.com/office/drawing/2014/main" id="{7D1E75F7-0A23-4FA7-B725-193EF6E93CDC}"/>
                    </a:ext>
                  </a:extLst>
                </p:cNvPr>
                <p:cNvSpPr/>
                <p:nvPr/>
              </p:nvSpPr>
              <p:spPr>
                <a:xfrm>
                  <a:off x="1866649" y="3189166"/>
                  <a:ext cx="288032" cy="288032"/>
                </a:xfrm>
                <a:prstGeom prst="flowChartProcess">
                  <a:avLst/>
                </a:prstGeom>
                <a:ln>
                  <a:noFill/>
                </a:ln>
                <a:effectLst>
                  <a:reflection blurRad="6350" stA="50000" endA="300" endPos="55000" dir="5400000" sy="-100000" algn="bl" rotWithShape="0"/>
                </a:effectLst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199" name="Group 1198">
                <a:extLst>
                  <a:ext uri="{FF2B5EF4-FFF2-40B4-BE49-F238E27FC236}">
                    <a16:creationId xmlns:a16="http://schemas.microsoft.com/office/drawing/2014/main" id="{EFC2A426-96A4-46F4-B7A6-6A3FA0F62A8C}"/>
                  </a:ext>
                </a:extLst>
              </p:cNvPr>
              <p:cNvGrpSpPr/>
              <p:nvPr/>
            </p:nvGrpSpPr>
            <p:grpSpPr>
              <a:xfrm>
                <a:off x="4160963" y="2194900"/>
                <a:ext cx="503993" cy="370137"/>
                <a:chOff x="3779912" y="4202381"/>
                <a:chExt cx="503993" cy="370137"/>
              </a:xfrm>
            </p:grpSpPr>
            <p:sp>
              <p:nvSpPr>
                <p:cNvPr id="1240" name="Flowchart: Process 1239">
                  <a:extLst>
                    <a:ext uri="{FF2B5EF4-FFF2-40B4-BE49-F238E27FC236}">
                      <a16:creationId xmlns:a16="http://schemas.microsoft.com/office/drawing/2014/main" id="{83AC04BE-7B7D-4B5B-8A11-1396FC2BD88F}"/>
                    </a:ext>
                  </a:extLst>
                </p:cNvPr>
                <p:cNvSpPr/>
                <p:nvPr/>
              </p:nvSpPr>
              <p:spPr>
                <a:xfrm>
                  <a:off x="3899333" y="432875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41" name="Flowchart: Process 1240">
                  <a:extLst>
                    <a:ext uri="{FF2B5EF4-FFF2-40B4-BE49-F238E27FC236}">
                      <a16:creationId xmlns:a16="http://schemas.microsoft.com/office/drawing/2014/main" id="{A29F49C1-721C-4CCF-92EC-84278F8F4C66}"/>
                    </a:ext>
                  </a:extLst>
                </p:cNvPr>
                <p:cNvSpPr/>
                <p:nvPr/>
              </p:nvSpPr>
              <p:spPr>
                <a:xfrm>
                  <a:off x="3826776" y="4202381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42" name="Flowchart: Process 1241">
                  <a:extLst>
                    <a:ext uri="{FF2B5EF4-FFF2-40B4-BE49-F238E27FC236}">
                      <a16:creationId xmlns:a16="http://schemas.microsoft.com/office/drawing/2014/main" id="{04198FD7-6720-4DD2-AD2E-774DA51525F6}"/>
                    </a:ext>
                  </a:extLst>
                </p:cNvPr>
                <p:cNvSpPr/>
                <p:nvPr/>
              </p:nvSpPr>
              <p:spPr>
                <a:xfrm>
                  <a:off x="3779912" y="4365165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200" name="Group 1199">
                <a:extLst>
                  <a:ext uri="{FF2B5EF4-FFF2-40B4-BE49-F238E27FC236}">
                    <a16:creationId xmlns:a16="http://schemas.microsoft.com/office/drawing/2014/main" id="{C3742556-0912-44C1-8060-66DD65949E50}"/>
                  </a:ext>
                </a:extLst>
              </p:cNvPr>
              <p:cNvGrpSpPr/>
              <p:nvPr/>
            </p:nvGrpSpPr>
            <p:grpSpPr>
              <a:xfrm>
                <a:off x="4160963" y="1962049"/>
                <a:ext cx="503993" cy="370137"/>
                <a:chOff x="3851920" y="3906533"/>
                <a:chExt cx="503993" cy="370137"/>
              </a:xfrm>
            </p:grpSpPr>
            <p:sp>
              <p:nvSpPr>
                <p:cNvPr id="1237" name="Flowchart: Process 1236">
                  <a:extLst>
                    <a:ext uri="{FF2B5EF4-FFF2-40B4-BE49-F238E27FC236}">
                      <a16:creationId xmlns:a16="http://schemas.microsoft.com/office/drawing/2014/main" id="{F4BDC193-181F-4381-84BE-C283F56FBD7E}"/>
                    </a:ext>
                  </a:extLst>
                </p:cNvPr>
                <p:cNvSpPr/>
                <p:nvPr/>
              </p:nvSpPr>
              <p:spPr>
                <a:xfrm>
                  <a:off x="3971341" y="403290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38" name="Flowchart: Process 1237">
                  <a:extLst>
                    <a:ext uri="{FF2B5EF4-FFF2-40B4-BE49-F238E27FC236}">
                      <a16:creationId xmlns:a16="http://schemas.microsoft.com/office/drawing/2014/main" id="{620AE716-74AD-416E-A63A-35877BAF1946}"/>
                    </a:ext>
                  </a:extLst>
                </p:cNvPr>
                <p:cNvSpPr/>
                <p:nvPr/>
              </p:nvSpPr>
              <p:spPr>
                <a:xfrm>
                  <a:off x="3898784" y="390653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39" name="Flowchart: Process 1238">
                  <a:extLst>
                    <a:ext uri="{FF2B5EF4-FFF2-40B4-BE49-F238E27FC236}">
                      <a16:creationId xmlns:a16="http://schemas.microsoft.com/office/drawing/2014/main" id="{B25BDAEF-BE60-4FCC-AB8D-B810AC64AC04}"/>
                    </a:ext>
                  </a:extLst>
                </p:cNvPr>
                <p:cNvSpPr/>
                <p:nvPr/>
              </p:nvSpPr>
              <p:spPr>
                <a:xfrm>
                  <a:off x="3851920" y="406931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201" name="Group 1200">
                <a:extLst>
                  <a:ext uri="{FF2B5EF4-FFF2-40B4-BE49-F238E27FC236}">
                    <a16:creationId xmlns:a16="http://schemas.microsoft.com/office/drawing/2014/main" id="{A95C55A5-8735-45DE-88D1-BD9CA0DA554E}"/>
                  </a:ext>
                </a:extLst>
              </p:cNvPr>
              <p:cNvGrpSpPr/>
              <p:nvPr/>
            </p:nvGrpSpPr>
            <p:grpSpPr>
              <a:xfrm>
                <a:off x="4160963" y="2427751"/>
                <a:ext cx="503993" cy="370137"/>
                <a:chOff x="2847757" y="4747203"/>
                <a:chExt cx="503993" cy="370137"/>
              </a:xfrm>
            </p:grpSpPr>
            <p:sp>
              <p:nvSpPr>
                <p:cNvPr id="1234" name="Flowchart: Process 1233">
                  <a:extLst>
                    <a:ext uri="{FF2B5EF4-FFF2-40B4-BE49-F238E27FC236}">
                      <a16:creationId xmlns:a16="http://schemas.microsoft.com/office/drawing/2014/main" id="{69B7F6C9-9895-49E5-B6AB-21441C160200}"/>
                    </a:ext>
                  </a:extLst>
                </p:cNvPr>
                <p:cNvSpPr/>
                <p:nvPr/>
              </p:nvSpPr>
              <p:spPr>
                <a:xfrm>
                  <a:off x="2967178" y="487357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35" name="Flowchart: Process 1234">
                  <a:extLst>
                    <a:ext uri="{FF2B5EF4-FFF2-40B4-BE49-F238E27FC236}">
                      <a16:creationId xmlns:a16="http://schemas.microsoft.com/office/drawing/2014/main" id="{451B88EB-107B-4431-80E1-E3B2BBA92B1B}"/>
                    </a:ext>
                  </a:extLst>
                </p:cNvPr>
                <p:cNvSpPr/>
                <p:nvPr/>
              </p:nvSpPr>
              <p:spPr>
                <a:xfrm>
                  <a:off x="2894621" y="474720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36" name="Flowchart: Process 1235">
                  <a:extLst>
                    <a:ext uri="{FF2B5EF4-FFF2-40B4-BE49-F238E27FC236}">
                      <a16:creationId xmlns:a16="http://schemas.microsoft.com/office/drawing/2014/main" id="{FA86E547-7016-45A4-8C47-B13B2DCAE6F1}"/>
                    </a:ext>
                  </a:extLst>
                </p:cNvPr>
                <p:cNvSpPr/>
                <p:nvPr/>
              </p:nvSpPr>
              <p:spPr>
                <a:xfrm>
                  <a:off x="2847757" y="490998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202" name="Group 1201">
                <a:extLst>
                  <a:ext uri="{FF2B5EF4-FFF2-40B4-BE49-F238E27FC236}">
                    <a16:creationId xmlns:a16="http://schemas.microsoft.com/office/drawing/2014/main" id="{013386BC-6BD5-4832-B8A6-A0C0F25C5099}"/>
                  </a:ext>
                </a:extLst>
              </p:cNvPr>
              <p:cNvGrpSpPr/>
              <p:nvPr/>
            </p:nvGrpSpPr>
            <p:grpSpPr>
              <a:xfrm>
                <a:off x="3623873" y="2740229"/>
                <a:ext cx="503993" cy="370137"/>
                <a:chOff x="1866649" y="2963045"/>
                <a:chExt cx="700091" cy="514153"/>
              </a:xfrm>
            </p:grpSpPr>
            <p:sp>
              <p:nvSpPr>
                <p:cNvPr id="1231" name="Flowchart: Process 1230">
                  <a:extLst>
                    <a:ext uri="{FF2B5EF4-FFF2-40B4-BE49-F238E27FC236}">
                      <a16:creationId xmlns:a16="http://schemas.microsoft.com/office/drawing/2014/main" id="{94AB8072-686B-44FE-9550-2D149CFA2E48}"/>
                    </a:ext>
                  </a:extLst>
                </p:cNvPr>
                <p:cNvSpPr/>
                <p:nvPr/>
              </p:nvSpPr>
              <p:spPr>
                <a:xfrm>
                  <a:off x="2032535" y="3138587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  <a:effectLst>
                  <a:reflection blurRad="6350" stA="50000" endA="300" endPos="55000" dir="5400000" sy="-100000" algn="bl" rotWithShape="0"/>
                </a:effectLst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32" name="Flowchart: Process 1231">
                  <a:extLst>
                    <a:ext uri="{FF2B5EF4-FFF2-40B4-BE49-F238E27FC236}">
                      <a16:creationId xmlns:a16="http://schemas.microsoft.com/office/drawing/2014/main" id="{0105B490-B168-4BCF-8E07-EFF44AC199C7}"/>
                    </a:ext>
                  </a:extLst>
                </p:cNvPr>
                <p:cNvSpPr/>
                <p:nvPr/>
              </p:nvSpPr>
              <p:spPr>
                <a:xfrm>
                  <a:off x="1931747" y="2963045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33" name="Flowchart: Process 1232">
                  <a:extLst>
                    <a:ext uri="{FF2B5EF4-FFF2-40B4-BE49-F238E27FC236}">
                      <a16:creationId xmlns:a16="http://schemas.microsoft.com/office/drawing/2014/main" id="{AC852344-93F2-439D-AC04-41C66C073C7D}"/>
                    </a:ext>
                  </a:extLst>
                </p:cNvPr>
                <p:cNvSpPr/>
                <p:nvPr/>
              </p:nvSpPr>
              <p:spPr>
                <a:xfrm>
                  <a:off x="1866649" y="3189166"/>
                  <a:ext cx="288032" cy="288032"/>
                </a:xfrm>
                <a:prstGeom prst="flowChartProcess">
                  <a:avLst/>
                </a:prstGeom>
                <a:ln>
                  <a:noFill/>
                </a:ln>
                <a:effectLst>
                  <a:reflection blurRad="6350" stA="50000" endA="300" endPos="55000" dir="5400000" sy="-100000" algn="bl" rotWithShape="0"/>
                </a:effectLst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203" name="Group 1202">
                <a:extLst>
                  <a:ext uri="{FF2B5EF4-FFF2-40B4-BE49-F238E27FC236}">
                    <a16:creationId xmlns:a16="http://schemas.microsoft.com/office/drawing/2014/main" id="{3167D67C-545C-4DAF-B0B2-EF664E892249}"/>
                  </a:ext>
                </a:extLst>
              </p:cNvPr>
              <p:cNvGrpSpPr/>
              <p:nvPr/>
            </p:nvGrpSpPr>
            <p:grpSpPr>
              <a:xfrm>
                <a:off x="3623872" y="2274528"/>
                <a:ext cx="503993" cy="370137"/>
                <a:chOff x="3779912" y="4202381"/>
                <a:chExt cx="503993" cy="370137"/>
              </a:xfrm>
            </p:grpSpPr>
            <p:sp>
              <p:nvSpPr>
                <p:cNvPr id="1228" name="Flowchart: Process 1227">
                  <a:extLst>
                    <a:ext uri="{FF2B5EF4-FFF2-40B4-BE49-F238E27FC236}">
                      <a16:creationId xmlns:a16="http://schemas.microsoft.com/office/drawing/2014/main" id="{F14A16CE-C045-45B5-A96E-5D836971EF59}"/>
                    </a:ext>
                  </a:extLst>
                </p:cNvPr>
                <p:cNvSpPr/>
                <p:nvPr/>
              </p:nvSpPr>
              <p:spPr>
                <a:xfrm>
                  <a:off x="3899333" y="432875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29" name="Flowchart: Process 1228">
                  <a:extLst>
                    <a:ext uri="{FF2B5EF4-FFF2-40B4-BE49-F238E27FC236}">
                      <a16:creationId xmlns:a16="http://schemas.microsoft.com/office/drawing/2014/main" id="{EFEDA78C-358D-42B5-91C5-C9AA64C50A7F}"/>
                    </a:ext>
                  </a:extLst>
                </p:cNvPr>
                <p:cNvSpPr/>
                <p:nvPr/>
              </p:nvSpPr>
              <p:spPr>
                <a:xfrm>
                  <a:off x="3826776" y="4202381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30" name="Flowchart: Process 1229">
                  <a:extLst>
                    <a:ext uri="{FF2B5EF4-FFF2-40B4-BE49-F238E27FC236}">
                      <a16:creationId xmlns:a16="http://schemas.microsoft.com/office/drawing/2014/main" id="{D1F78A3C-E4D6-4D21-8463-8521ADFC3842}"/>
                    </a:ext>
                  </a:extLst>
                </p:cNvPr>
                <p:cNvSpPr/>
                <p:nvPr/>
              </p:nvSpPr>
              <p:spPr>
                <a:xfrm>
                  <a:off x="3779912" y="4365165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204" name="Group 1203">
                <a:extLst>
                  <a:ext uri="{FF2B5EF4-FFF2-40B4-BE49-F238E27FC236}">
                    <a16:creationId xmlns:a16="http://schemas.microsoft.com/office/drawing/2014/main" id="{F12502C7-0133-4717-A836-9478565D4FDC}"/>
                  </a:ext>
                </a:extLst>
              </p:cNvPr>
              <p:cNvGrpSpPr/>
              <p:nvPr/>
            </p:nvGrpSpPr>
            <p:grpSpPr>
              <a:xfrm>
                <a:off x="3623872" y="2041677"/>
                <a:ext cx="503993" cy="370137"/>
                <a:chOff x="3851920" y="3906533"/>
                <a:chExt cx="503993" cy="370137"/>
              </a:xfrm>
            </p:grpSpPr>
            <p:sp>
              <p:nvSpPr>
                <p:cNvPr id="1225" name="Flowchart: Process 1224">
                  <a:extLst>
                    <a:ext uri="{FF2B5EF4-FFF2-40B4-BE49-F238E27FC236}">
                      <a16:creationId xmlns:a16="http://schemas.microsoft.com/office/drawing/2014/main" id="{92EB02DB-2FAD-494D-940A-0944A59833C5}"/>
                    </a:ext>
                  </a:extLst>
                </p:cNvPr>
                <p:cNvSpPr/>
                <p:nvPr/>
              </p:nvSpPr>
              <p:spPr>
                <a:xfrm>
                  <a:off x="3971341" y="403290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26" name="Flowchart: Process 1225">
                  <a:extLst>
                    <a:ext uri="{FF2B5EF4-FFF2-40B4-BE49-F238E27FC236}">
                      <a16:creationId xmlns:a16="http://schemas.microsoft.com/office/drawing/2014/main" id="{FAE66FE6-C8CD-45D5-80B8-809671379EDE}"/>
                    </a:ext>
                  </a:extLst>
                </p:cNvPr>
                <p:cNvSpPr/>
                <p:nvPr/>
              </p:nvSpPr>
              <p:spPr>
                <a:xfrm>
                  <a:off x="3898784" y="390653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27" name="Flowchart: Process 1226">
                  <a:extLst>
                    <a:ext uri="{FF2B5EF4-FFF2-40B4-BE49-F238E27FC236}">
                      <a16:creationId xmlns:a16="http://schemas.microsoft.com/office/drawing/2014/main" id="{5A13037A-3B6B-487B-970C-D8BA86FE753E}"/>
                    </a:ext>
                  </a:extLst>
                </p:cNvPr>
                <p:cNvSpPr/>
                <p:nvPr/>
              </p:nvSpPr>
              <p:spPr>
                <a:xfrm>
                  <a:off x="3851920" y="406931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205" name="Group 1204">
                <a:extLst>
                  <a:ext uri="{FF2B5EF4-FFF2-40B4-BE49-F238E27FC236}">
                    <a16:creationId xmlns:a16="http://schemas.microsoft.com/office/drawing/2014/main" id="{E7A1CC80-B145-491F-B608-C24F24803E47}"/>
                  </a:ext>
                </a:extLst>
              </p:cNvPr>
              <p:cNvGrpSpPr/>
              <p:nvPr/>
            </p:nvGrpSpPr>
            <p:grpSpPr>
              <a:xfrm>
                <a:off x="3623872" y="2507379"/>
                <a:ext cx="503993" cy="370137"/>
                <a:chOff x="2847757" y="4747203"/>
                <a:chExt cx="503993" cy="370137"/>
              </a:xfrm>
            </p:grpSpPr>
            <p:sp>
              <p:nvSpPr>
                <p:cNvPr id="1222" name="Flowchart: Process 1221">
                  <a:extLst>
                    <a:ext uri="{FF2B5EF4-FFF2-40B4-BE49-F238E27FC236}">
                      <a16:creationId xmlns:a16="http://schemas.microsoft.com/office/drawing/2014/main" id="{33624C16-7DC1-4FDD-9EB5-21800E8B4D66}"/>
                    </a:ext>
                  </a:extLst>
                </p:cNvPr>
                <p:cNvSpPr/>
                <p:nvPr/>
              </p:nvSpPr>
              <p:spPr>
                <a:xfrm>
                  <a:off x="2967178" y="487357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23" name="Flowchart: Process 1222">
                  <a:extLst>
                    <a:ext uri="{FF2B5EF4-FFF2-40B4-BE49-F238E27FC236}">
                      <a16:creationId xmlns:a16="http://schemas.microsoft.com/office/drawing/2014/main" id="{7C1EF2A5-336D-440E-BF6D-717BC4386A2C}"/>
                    </a:ext>
                  </a:extLst>
                </p:cNvPr>
                <p:cNvSpPr/>
                <p:nvPr/>
              </p:nvSpPr>
              <p:spPr>
                <a:xfrm>
                  <a:off x="2894621" y="474720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24" name="Flowchart: Process 1223">
                  <a:extLst>
                    <a:ext uri="{FF2B5EF4-FFF2-40B4-BE49-F238E27FC236}">
                      <a16:creationId xmlns:a16="http://schemas.microsoft.com/office/drawing/2014/main" id="{00DA526C-75BA-44F6-A934-62C45F099132}"/>
                    </a:ext>
                  </a:extLst>
                </p:cNvPr>
                <p:cNvSpPr/>
                <p:nvPr/>
              </p:nvSpPr>
              <p:spPr>
                <a:xfrm>
                  <a:off x="2847757" y="490998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206" name="Group 1205">
                <a:extLst>
                  <a:ext uri="{FF2B5EF4-FFF2-40B4-BE49-F238E27FC236}">
                    <a16:creationId xmlns:a16="http://schemas.microsoft.com/office/drawing/2014/main" id="{65842CDE-F5FB-4337-963C-7BE629A8B444}"/>
                  </a:ext>
                </a:extLst>
              </p:cNvPr>
              <p:cNvGrpSpPr/>
              <p:nvPr/>
            </p:nvGrpSpPr>
            <p:grpSpPr>
              <a:xfrm>
                <a:off x="3841980" y="2855097"/>
                <a:ext cx="503993" cy="370137"/>
                <a:chOff x="1866649" y="2963045"/>
                <a:chExt cx="700091" cy="514153"/>
              </a:xfrm>
            </p:grpSpPr>
            <p:sp>
              <p:nvSpPr>
                <p:cNvPr id="1219" name="Flowchart: Process 1218">
                  <a:extLst>
                    <a:ext uri="{FF2B5EF4-FFF2-40B4-BE49-F238E27FC236}">
                      <a16:creationId xmlns:a16="http://schemas.microsoft.com/office/drawing/2014/main" id="{A375FCC1-084B-4535-997D-074BBA482650}"/>
                    </a:ext>
                  </a:extLst>
                </p:cNvPr>
                <p:cNvSpPr/>
                <p:nvPr/>
              </p:nvSpPr>
              <p:spPr>
                <a:xfrm>
                  <a:off x="2032535" y="3138587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  <a:ln>
                  <a:noFill/>
                </a:ln>
                <a:effectLst>
                  <a:reflection blurRad="6350" stA="50000" endA="300" endPos="55000" dir="5400000" sy="-100000" algn="bl" rotWithShape="0"/>
                </a:effectLst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20" name="Flowchart: Process 1219">
                  <a:extLst>
                    <a:ext uri="{FF2B5EF4-FFF2-40B4-BE49-F238E27FC236}">
                      <a16:creationId xmlns:a16="http://schemas.microsoft.com/office/drawing/2014/main" id="{D970E60E-E09F-49A1-A6E9-D72649BCD51F}"/>
                    </a:ext>
                  </a:extLst>
                </p:cNvPr>
                <p:cNvSpPr/>
                <p:nvPr/>
              </p:nvSpPr>
              <p:spPr>
                <a:xfrm>
                  <a:off x="1931747" y="2963045"/>
                  <a:ext cx="534205" cy="288032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21" name="Flowchart: Process 1220">
                  <a:extLst>
                    <a:ext uri="{FF2B5EF4-FFF2-40B4-BE49-F238E27FC236}">
                      <a16:creationId xmlns:a16="http://schemas.microsoft.com/office/drawing/2014/main" id="{29DD3F24-AB6C-4F8C-8C9C-2292218F64E3}"/>
                    </a:ext>
                  </a:extLst>
                </p:cNvPr>
                <p:cNvSpPr/>
                <p:nvPr/>
              </p:nvSpPr>
              <p:spPr>
                <a:xfrm>
                  <a:off x="1866649" y="3189166"/>
                  <a:ext cx="288032" cy="288032"/>
                </a:xfrm>
                <a:prstGeom prst="flowChartProcess">
                  <a:avLst/>
                </a:prstGeom>
                <a:ln>
                  <a:noFill/>
                </a:ln>
                <a:effectLst>
                  <a:reflection blurRad="6350" stA="50000" endA="300" endPos="55000" dir="5400000" sy="-100000" algn="bl" rotWithShape="0"/>
                </a:effectLst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207" name="Group 1206">
                <a:extLst>
                  <a:ext uri="{FF2B5EF4-FFF2-40B4-BE49-F238E27FC236}">
                    <a16:creationId xmlns:a16="http://schemas.microsoft.com/office/drawing/2014/main" id="{8D2E8A7C-F033-4BCA-AF2D-8E0FC0E718F9}"/>
                  </a:ext>
                </a:extLst>
              </p:cNvPr>
              <p:cNvGrpSpPr/>
              <p:nvPr/>
            </p:nvGrpSpPr>
            <p:grpSpPr>
              <a:xfrm>
                <a:off x="3841979" y="2389396"/>
                <a:ext cx="503993" cy="370137"/>
                <a:chOff x="3779912" y="4202381"/>
                <a:chExt cx="503993" cy="370137"/>
              </a:xfrm>
            </p:grpSpPr>
            <p:sp>
              <p:nvSpPr>
                <p:cNvPr id="1216" name="Flowchart: Process 1215">
                  <a:extLst>
                    <a:ext uri="{FF2B5EF4-FFF2-40B4-BE49-F238E27FC236}">
                      <a16:creationId xmlns:a16="http://schemas.microsoft.com/office/drawing/2014/main" id="{28AD9035-9021-45B3-AD42-F45A1622C041}"/>
                    </a:ext>
                  </a:extLst>
                </p:cNvPr>
                <p:cNvSpPr/>
                <p:nvPr/>
              </p:nvSpPr>
              <p:spPr>
                <a:xfrm>
                  <a:off x="3899333" y="432875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17" name="Flowchart: Process 1216">
                  <a:extLst>
                    <a:ext uri="{FF2B5EF4-FFF2-40B4-BE49-F238E27FC236}">
                      <a16:creationId xmlns:a16="http://schemas.microsoft.com/office/drawing/2014/main" id="{9AACF339-611D-4AB7-980B-E3856F2482AB}"/>
                    </a:ext>
                  </a:extLst>
                </p:cNvPr>
                <p:cNvSpPr/>
                <p:nvPr/>
              </p:nvSpPr>
              <p:spPr>
                <a:xfrm>
                  <a:off x="3826776" y="4202381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18" name="Flowchart: Process 1217">
                  <a:extLst>
                    <a:ext uri="{FF2B5EF4-FFF2-40B4-BE49-F238E27FC236}">
                      <a16:creationId xmlns:a16="http://schemas.microsoft.com/office/drawing/2014/main" id="{13400861-3851-4C35-A9CD-2A266902C056}"/>
                    </a:ext>
                  </a:extLst>
                </p:cNvPr>
                <p:cNvSpPr/>
                <p:nvPr/>
              </p:nvSpPr>
              <p:spPr>
                <a:xfrm>
                  <a:off x="3779912" y="4365165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80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208" name="Group 1207">
                <a:extLst>
                  <a:ext uri="{FF2B5EF4-FFF2-40B4-BE49-F238E27FC236}">
                    <a16:creationId xmlns:a16="http://schemas.microsoft.com/office/drawing/2014/main" id="{CFEC5D98-DC69-48FA-91BC-282209E35B51}"/>
                  </a:ext>
                </a:extLst>
              </p:cNvPr>
              <p:cNvGrpSpPr/>
              <p:nvPr/>
            </p:nvGrpSpPr>
            <p:grpSpPr>
              <a:xfrm>
                <a:off x="3841979" y="2156545"/>
                <a:ext cx="503993" cy="370137"/>
                <a:chOff x="3851920" y="3906533"/>
                <a:chExt cx="503993" cy="370137"/>
              </a:xfrm>
            </p:grpSpPr>
            <p:sp>
              <p:nvSpPr>
                <p:cNvPr id="1213" name="Flowchart: Process 1212">
                  <a:extLst>
                    <a:ext uri="{FF2B5EF4-FFF2-40B4-BE49-F238E27FC236}">
                      <a16:creationId xmlns:a16="http://schemas.microsoft.com/office/drawing/2014/main" id="{121E9624-99CD-4707-AB3C-950139D0D9BF}"/>
                    </a:ext>
                  </a:extLst>
                </p:cNvPr>
                <p:cNvSpPr/>
                <p:nvPr/>
              </p:nvSpPr>
              <p:spPr>
                <a:xfrm>
                  <a:off x="3971341" y="403290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14" name="Flowchart: Process 1213">
                  <a:extLst>
                    <a:ext uri="{FF2B5EF4-FFF2-40B4-BE49-F238E27FC236}">
                      <a16:creationId xmlns:a16="http://schemas.microsoft.com/office/drawing/2014/main" id="{23C9A737-897E-424C-B2E6-4B8F90960115}"/>
                    </a:ext>
                  </a:extLst>
                </p:cNvPr>
                <p:cNvSpPr/>
                <p:nvPr/>
              </p:nvSpPr>
              <p:spPr>
                <a:xfrm>
                  <a:off x="3898784" y="390653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15" name="Flowchart: Process 1214">
                  <a:extLst>
                    <a:ext uri="{FF2B5EF4-FFF2-40B4-BE49-F238E27FC236}">
                      <a16:creationId xmlns:a16="http://schemas.microsoft.com/office/drawing/2014/main" id="{1CE0CB3A-64D9-4D78-9F01-A007E2ED1499}"/>
                    </a:ext>
                  </a:extLst>
                </p:cNvPr>
                <p:cNvSpPr/>
                <p:nvPr/>
              </p:nvSpPr>
              <p:spPr>
                <a:xfrm>
                  <a:off x="3851920" y="406931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65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  <p:grpSp>
            <p:nvGrpSpPr>
              <p:cNvPr id="1209" name="Group 1208">
                <a:extLst>
                  <a:ext uri="{FF2B5EF4-FFF2-40B4-BE49-F238E27FC236}">
                    <a16:creationId xmlns:a16="http://schemas.microsoft.com/office/drawing/2014/main" id="{2D9744ED-BA98-4C6A-A5C3-A9095954099B}"/>
                  </a:ext>
                </a:extLst>
              </p:cNvPr>
              <p:cNvGrpSpPr/>
              <p:nvPr/>
            </p:nvGrpSpPr>
            <p:grpSpPr>
              <a:xfrm>
                <a:off x="3841979" y="2622247"/>
                <a:ext cx="503993" cy="370137"/>
                <a:chOff x="2847757" y="4747203"/>
                <a:chExt cx="503993" cy="370137"/>
              </a:xfrm>
            </p:grpSpPr>
            <p:sp>
              <p:nvSpPr>
                <p:cNvPr id="1210" name="Flowchart: Process 1209">
                  <a:extLst>
                    <a:ext uri="{FF2B5EF4-FFF2-40B4-BE49-F238E27FC236}">
                      <a16:creationId xmlns:a16="http://schemas.microsoft.com/office/drawing/2014/main" id="{C80AD415-1819-4C57-9193-84BE06D85000}"/>
                    </a:ext>
                  </a:extLst>
                </p:cNvPr>
                <p:cNvSpPr/>
                <p:nvPr/>
              </p:nvSpPr>
              <p:spPr>
                <a:xfrm>
                  <a:off x="2967178" y="4873575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11" name="Flowchart: Process 1210">
                  <a:extLst>
                    <a:ext uri="{FF2B5EF4-FFF2-40B4-BE49-F238E27FC236}">
                      <a16:creationId xmlns:a16="http://schemas.microsoft.com/office/drawing/2014/main" id="{F2397777-5E52-4266-ABAD-0513B6BED9C2}"/>
                    </a:ext>
                  </a:extLst>
                </p:cNvPr>
                <p:cNvSpPr/>
                <p:nvPr/>
              </p:nvSpPr>
              <p:spPr>
                <a:xfrm>
                  <a:off x="2894621" y="4747203"/>
                  <a:ext cx="384572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212" name="Flowchart: Process 1211">
                  <a:extLst>
                    <a:ext uri="{FF2B5EF4-FFF2-40B4-BE49-F238E27FC236}">
                      <a16:creationId xmlns:a16="http://schemas.microsoft.com/office/drawing/2014/main" id="{3E3A0727-CCFF-4094-A329-43EEE0218ECA}"/>
                    </a:ext>
                  </a:extLst>
                </p:cNvPr>
                <p:cNvSpPr/>
                <p:nvPr/>
              </p:nvSpPr>
              <p:spPr>
                <a:xfrm>
                  <a:off x="2847757" y="4909987"/>
                  <a:ext cx="207353" cy="207353"/>
                </a:xfrm>
                <a:prstGeom prst="flowChartProcess">
                  <a:avLst/>
                </a:prstGeom>
                <a:solidFill>
                  <a:schemeClr val="tx1">
                    <a:lumMod val="75000"/>
                    <a:lumOff val="25000"/>
                    <a:alpha val="92000"/>
                  </a:schemeClr>
                </a:solidFill>
                <a:ln>
                  <a:noFill/>
                </a:ln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</p:grpSp>
        </p:grpSp>
        <p:grpSp>
          <p:nvGrpSpPr>
            <p:cNvPr id="968" name="Group 967">
              <a:extLst>
                <a:ext uri="{FF2B5EF4-FFF2-40B4-BE49-F238E27FC236}">
                  <a16:creationId xmlns:a16="http://schemas.microsoft.com/office/drawing/2014/main" id="{646F8688-D034-4ABD-AC88-7939E27938B7}"/>
                </a:ext>
              </a:extLst>
            </p:cNvPr>
            <p:cNvGrpSpPr/>
            <p:nvPr/>
          </p:nvGrpSpPr>
          <p:grpSpPr>
            <a:xfrm>
              <a:off x="-2551392" y="-3066729"/>
              <a:ext cx="8269931" cy="5355040"/>
              <a:chOff x="-1942746" y="-2477029"/>
              <a:chExt cx="8269931" cy="5355040"/>
            </a:xfrm>
          </p:grpSpPr>
          <p:grpSp>
            <p:nvGrpSpPr>
              <p:cNvPr id="1120" name="Group 1119">
                <a:extLst>
                  <a:ext uri="{FF2B5EF4-FFF2-40B4-BE49-F238E27FC236}">
                    <a16:creationId xmlns:a16="http://schemas.microsoft.com/office/drawing/2014/main" id="{4E46AB45-2E8B-4A3B-82CC-5A4897FEFD46}"/>
                  </a:ext>
                </a:extLst>
              </p:cNvPr>
              <p:cNvGrpSpPr/>
              <p:nvPr/>
            </p:nvGrpSpPr>
            <p:grpSpPr>
              <a:xfrm>
                <a:off x="-1942746" y="-2477029"/>
                <a:ext cx="7370859" cy="5355040"/>
                <a:chOff x="-1942746" y="-2477029"/>
                <a:chExt cx="7370859" cy="5355040"/>
              </a:xfrm>
            </p:grpSpPr>
            <p:cxnSp>
              <p:nvCxnSpPr>
                <p:cNvPr id="1122" name="Straight Connector 1121">
                  <a:extLst>
                    <a:ext uri="{FF2B5EF4-FFF2-40B4-BE49-F238E27FC236}">
                      <a16:creationId xmlns:a16="http://schemas.microsoft.com/office/drawing/2014/main" id="{B41E9A42-E1F7-4C99-9597-F67F83AD70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74507" y="-779191"/>
                  <a:ext cx="0" cy="365760"/>
                </a:xfrm>
                <a:prstGeom prst="line">
                  <a:avLst/>
                </a:prstGeom>
                <a:ln>
                  <a:solidFill>
                    <a:srgbClr val="C00000"/>
                  </a:solidFill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isometricTopUp"/>
                  <a:lightRig rig="threePt" dir="t"/>
                </a:scene3d>
                <a:sp3d>
                  <a:bevelT w="25400" h="25400"/>
                </a:sp3d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123" name="Straight Connector 1122">
                  <a:extLst>
                    <a:ext uri="{FF2B5EF4-FFF2-40B4-BE49-F238E27FC236}">
                      <a16:creationId xmlns:a16="http://schemas.microsoft.com/office/drawing/2014/main" id="{F0AF50EE-6E7D-4956-A452-6A11F04F20E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-348689" y="2385961"/>
                  <a:ext cx="4941" cy="331097"/>
                </a:xfrm>
                <a:prstGeom prst="line">
                  <a:avLst/>
                </a:prstGeom>
                <a:ln>
                  <a:solidFill>
                    <a:srgbClr val="C00000"/>
                  </a:solidFill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isometricTopUp"/>
                  <a:lightRig rig="threePt" dir="t"/>
                </a:scene3d>
                <a:sp3d>
                  <a:bevelT w="25400" h="25400"/>
                </a:sp3d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124" name="Straight Connector 1123">
                  <a:extLst>
                    <a:ext uri="{FF2B5EF4-FFF2-40B4-BE49-F238E27FC236}">
                      <a16:creationId xmlns:a16="http://schemas.microsoft.com/office/drawing/2014/main" id="{E5305A3B-098E-4D73-B3E0-2EBEAFF4E88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14947" y="1278080"/>
                  <a:ext cx="0" cy="365760"/>
                </a:xfrm>
                <a:prstGeom prst="line">
                  <a:avLst/>
                </a:prstGeom>
                <a:ln>
                  <a:solidFill>
                    <a:srgbClr val="C00000"/>
                  </a:solidFill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isometricTopUp"/>
                  <a:lightRig rig="threePt" dir="t"/>
                </a:scene3d>
                <a:sp3d>
                  <a:bevelT w="25400" h="25400"/>
                </a:sp3d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125" name="Straight Connector 1124">
                  <a:extLst>
                    <a:ext uri="{FF2B5EF4-FFF2-40B4-BE49-F238E27FC236}">
                      <a16:creationId xmlns:a16="http://schemas.microsoft.com/office/drawing/2014/main" id="{F17E2BFA-8EF1-4B5C-97B0-25A56CC5084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92393" y="251277"/>
                  <a:ext cx="0" cy="365760"/>
                </a:xfrm>
                <a:prstGeom prst="line">
                  <a:avLst/>
                </a:prstGeom>
                <a:ln>
                  <a:solidFill>
                    <a:srgbClr val="C00000"/>
                  </a:solidFill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isometricTopUp"/>
                  <a:lightRig rig="threePt" dir="t"/>
                </a:scene3d>
                <a:sp3d>
                  <a:bevelT w="25400" h="25400"/>
                </a:sp3d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grpSp>
              <p:nvGrpSpPr>
                <p:cNvPr id="1126" name="Group 1125">
                  <a:extLst>
                    <a:ext uri="{FF2B5EF4-FFF2-40B4-BE49-F238E27FC236}">
                      <a16:creationId xmlns:a16="http://schemas.microsoft.com/office/drawing/2014/main" id="{1E930328-A6AC-466C-BFA3-F801AE3DB9D5}"/>
                    </a:ext>
                  </a:extLst>
                </p:cNvPr>
                <p:cNvGrpSpPr/>
                <p:nvPr/>
              </p:nvGrpSpPr>
              <p:grpSpPr>
                <a:xfrm>
                  <a:off x="-106912" y="-445616"/>
                  <a:ext cx="1250983" cy="1626467"/>
                  <a:chOff x="4354576" y="2364387"/>
                  <a:chExt cx="1981909" cy="2576781"/>
                </a:xfrm>
              </p:grpSpPr>
              <p:sp>
                <p:nvSpPr>
                  <p:cNvPr id="1167" name="Rectangle 1166">
                    <a:extLst>
                      <a:ext uri="{FF2B5EF4-FFF2-40B4-BE49-F238E27FC236}">
                        <a16:creationId xmlns:a16="http://schemas.microsoft.com/office/drawing/2014/main" id="{42BDBDDF-BF10-47CD-BAF2-D30D5410F989}"/>
                      </a:ext>
                    </a:extLst>
                  </p:cNvPr>
                  <p:cNvSpPr/>
                  <p:nvPr/>
                </p:nvSpPr>
                <p:spPr>
                  <a:xfrm>
                    <a:off x="5532218" y="3284984"/>
                    <a:ext cx="804267" cy="1656184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50800" stA="28000" endPos="55000" dir="5400000" sy="-100000" algn="bl" rotWithShape="0"/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68" name="Rectangle 1167">
                    <a:extLst>
                      <a:ext uri="{FF2B5EF4-FFF2-40B4-BE49-F238E27FC236}">
                        <a16:creationId xmlns:a16="http://schemas.microsoft.com/office/drawing/2014/main" id="{55AAF703-2D51-42A8-88A7-EE54EC0B2D83}"/>
                      </a:ext>
                    </a:extLst>
                  </p:cNvPr>
                  <p:cNvSpPr/>
                  <p:nvPr/>
                </p:nvSpPr>
                <p:spPr>
                  <a:xfrm>
                    <a:off x="4354576" y="3140968"/>
                    <a:ext cx="1512170" cy="1656184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6350" stA="50000" endA="300" endPos="55000" dir="5400000" sy="-100000" algn="bl" rotWithShape="0"/>
                  </a:effectLst>
                  <a:scene3d>
                    <a:camera prst="isometricLeftDown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69" name="Rectangle 1168">
                    <a:extLst>
                      <a:ext uri="{FF2B5EF4-FFF2-40B4-BE49-F238E27FC236}">
                        <a16:creationId xmlns:a16="http://schemas.microsoft.com/office/drawing/2014/main" id="{155DB6AE-7A83-4E95-B729-D0678A1FE544}"/>
                      </a:ext>
                    </a:extLst>
                  </p:cNvPr>
                  <p:cNvSpPr/>
                  <p:nvPr/>
                </p:nvSpPr>
                <p:spPr>
                  <a:xfrm>
                    <a:off x="5000872" y="2364387"/>
                    <a:ext cx="809010" cy="153864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scene3d>
                    <a:camera prst="isometricTop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 dirty="0"/>
                  </a:p>
                </p:txBody>
              </p:sp>
              <p:sp>
                <p:nvSpPr>
                  <p:cNvPr id="1170" name="Rectangle 1169">
                    <a:extLst>
                      <a:ext uri="{FF2B5EF4-FFF2-40B4-BE49-F238E27FC236}">
                        <a16:creationId xmlns:a16="http://schemas.microsoft.com/office/drawing/2014/main" id="{5AE03FF8-B686-4CCC-AFB1-0FA29F2A283B}"/>
                      </a:ext>
                    </a:extLst>
                  </p:cNvPr>
                  <p:cNvSpPr/>
                  <p:nvPr/>
                </p:nvSpPr>
                <p:spPr>
                  <a:xfrm>
                    <a:off x="5626720" y="3501008"/>
                    <a:ext cx="648072" cy="128822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6350" stA="50000" endA="300" endPos="55000" dir="5400000" sy="-100000" algn="bl" rotWithShape="0"/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71" name="Oval 1170">
                    <a:extLst>
                      <a:ext uri="{FF2B5EF4-FFF2-40B4-BE49-F238E27FC236}">
                        <a16:creationId xmlns:a16="http://schemas.microsoft.com/office/drawing/2014/main" id="{5D726589-964C-4DC3-A417-80A8BD42FCB5}"/>
                      </a:ext>
                    </a:extLst>
                  </p:cNvPr>
                  <p:cNvSpPr/>
                  <p:nvPr/>
                </p:nvSpPr>
                <p:spPr>
                  <a:xfrm>
                    <a:off x="6119883" y="3573016"/>
                    <a:ext cx="72008" cy="72008"/>
                  </a:xfrm>
                  <a:prstGeom prst="ellipse">
                    <a:avLst/>
                  </a:prstGeom>
                  <a:solidFill>
                    <a:schemeClr val="tx1"/>
                  </a:solidFill>
                  <a:ln w="19050">
                    <a:prstDash val="lgDashDotDot"/>
                  </a:ln>
                  <a:effectLst>
                    <a:glow rad="101600">
                      <a:schemeClr val="accent2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72" name="Rectangle 1171">
                    <a:extLst>
                      <a:ext uri="{FF2B5EF4-FFF2-40B4-BE49-F238E27FC236}">
                        <a16:creationId xmlns:a16="http://schemas.microsoft.com/office/drawing/2014/main" id="{CF5F1F01-95B5-441F-858C-5582674F7FAC}"/>
                      </a:ext>
                    </a:extLst>
                  </p:cNvPr>
                  <p:cNvSpPr/>
                  <p:nvPr/>
                </p:nvSpPr>
                <p:spPr>
                  <a:xfrm>
                    <a:off x="5676581" y="4124017"/>
                    <a:ext cx="106940" cy="79208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73" name="Rectangle 1172">
                    <a:extLst>
                      <a:ext uri="{FF2B5EF4-FFF2-40B4-BE49-F238E27FC236}">
                        <a16:creationId xmlns:a16="http://schemas.microsoft.com/office/drawing/2014/main" id="{DA03211A-DF45-4C71-8186-15389AB3F880}"/>
                      </a:ext>
                    </a:extLst>
                  </p:cNvPr>
                  <p:cNvSpPr/>
                  <p:nvPr/>
                </p:nvSpPr>
                <p:spPr>
                  <a:xfrm>
                    <a:off x="5813667" y="4042194"/>
                    <a:ext cx="106941" cy="79208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74" name="Round Diagonal Corner Rectangle 96">
                    <a:extLst>
                      <a:ext uri="{FF2B5EF4-FFF2-40B4-BE49-F238E27FC236}">
                        <a16:creationId xmlns:a16="http://schemas.microsoft.com/office/drawing/2014/main" id="{AD78108F-F790-4BB6-B5D1-B3E474109D34}"/>
                      </a:ext>
                    </a:extLst>
                  </p:cNvPr>
                  <p:cNvSpPr/>
                  <p:nvPr/>
                </p:nvSpPr>
                <p:spPr>
                  <a:xfrm>
                    <a:off x="5702680" y="3781055"/>
                    <a:ext cx="306305" cy="376009"/>
                  </a:xfrm>
                  <a:prstGeom prst="round2DiagRect">
                    <a:avLst>
                      <a:gd name="adj1" fmla="val 47418"/>
                      <a:gd name="adj2" fmla="val 0"/>
                    </a:avLst>
                  </a:prstGeom>
                  <a:solidFill>
                    <a:srgbClr val="2C2C2C"/>
                  </a:solidFill>
                  <a:ln>
                    <a:solidFill>
                      <a:srgbClr val="2C2C2C"/>
                    </a:solidFill>
                  </a:ln>
                  <a:scene3d>
                    <a:camera prst="isometricRightUp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75" name="Rectangle 1174">
                    <a:extLst>
                      <a:ext uri="{FF2B5EF4-FFF2-40B4-BE49-F238E27FC236}">
                        <a16:creationId xmlns:a16="http://schemas.microsoft.com/office/drawing/2014/main" id="{DBEFC52C-A0AF-4284-BA58-ABA09E3BFCC7}"/>
                      </a:ext>
                    </a:extLst>
                  </p:cNvPr>
                  <p:cNvSpPr/>
                  <p:nvPr/>
                </p:nvSpPr>
                <p:spPr>
                  <a:xfrm>
                    <a:off x="5798615" y="3892642"/>
                    <a:ext cx="45719" cy="45719"/>
                  </a:xfrm>
                  <a:prstGeom prst="rect">
                    <a:avLst/>
                  </a:prstGeom>
                  <a:ln>
                    <a:noFill/>
                  </a:ln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76" name="Rectangle 1175">
                    <a:extLst>
                      <a:ext uri="{FF2B5EF4-FFF2-40B4-BE49-F238E27FC236}">
                        <a16:creationId xmlns:a16="http://schemas.microsoft.com/office/drawing/2014/main" id="{F467BF28-E086-4FD2-A0BF-029FB833B4FE}"/>
                      </a:ext>
                    </a:extLst>
                  </p:cNvPr>
                  <p:cNvSpPr/>
                  <p:nvPr/>
                </p:nvSpPr>
                <p:spPr>
                  <a:xfrm>
                    <a:off x="5796136" y="4005064"/>
                    <a:ext cx="45719" cy="45719"/>
                  </a:xfrm>
                  <a:prstGeom prst="rect">
                    <a:avLst/>
                  </a:prstGeom>
                  <a:ln>
                    <a:noFill/>
                  </a:ln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77" name="Snip Same Side Corner Rectangle 99">
                    <a:extLst>
                      <a:ext uri="{FF2B5EF4-FFF2-40B4-BE49-F238E27FC236}">
                        <a16:creationId xmlns:a16="http://schemas.microsoft.com/office/drawing/2014/main" id="{32AF736D-E595-416F-AABB-BA3CF12F0B94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4644008" y="3441305"/>
                    <a:ext cx="864096" cy="203718"/>
                  </a:xfrm>
                  <a:prstGeom prst="snip2SameRect">
                    <a:avLst>
                      <a:gd name="adj1" fmla="val 50000"/>
                      <a:gd name="adj2" fmla="val 18829"/>
                    </a:avLst>
                  </a:prstGeom>
                  <a:gradFill>
                    <a:gsLst>
                      <a:gs pos="0">
                        <a:schemeClr val="tx1">
                          <a:lumMod val="90000"/>
                          <a:lumOff val="10000"/>
                        </a:schemeClr>
                      </a:gs>
                      <a:gs pos="100000">
                        <a:schemeClr val="tx1"/>
                      </a:gs>
                    </a:gsLst>
                    <a:lin ang="16200000" scaled="0"/>
                  </a:gradFill>
                  <a:ln w="6350">
                    <a:solidFill>
                      <a:srgbClr val="080808"/>
                    </a:solidFill>
                  </a:ln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scene3d>
                    <a:camera prst="isometricLeftDown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</p:grpSp>
            <p:grpSp>
              <p:nvGrpSpPr>
                <p:cNvPr id="1127" name="Group 1126">
                  <a:extLst>
                    <a:ext uri="{FF2B5EF4-FFF2-40B4-BE49-F238E27FC236}">
                      <a16:creationId xmlns:a16="http://schemas.microsoft.com/office/drawing/2014/main" id="{DD2C7364-ED95-4C65-A130-6FE91C193D65}"/>
                    </a:ext>
                  </a:extLst>
                </p:cNvPr>
                <p:cNvGrpSpPr/>
                <p:nvPr/>
              </p:nvGrpSpPr>
              <p:grpSpPr>
                <a:xfrm>
                  <a:off x="-1942746" y="603788"/>
                  <a:ext cx="1250983" cy="1626467"/>
                  <a:chOff x="4354576" y="2364387"/>
                  <a:chExt cx="1981909" cy="2576781"/>
                </a:xfrm>
              </p:grpSpPr>
              <p:sp>
                <p:nvSpPr>
                  <p:cNvPr id="1156" name="Rectangle 1155">
                    <a:extLst>
                      <a:ext uri="{FF2B5EF4-FFF2-40B4-BE49-F238E27FC236}">
                        <a16:creationId xmlns:a16="http://schemas.microsoft.com/office/drawing/2014/main" id="{113134B2-74AD-4A21-BEEA-E3B364D5C097}"/>
                      </a:ext>
                    </a:extLst>
                  </p:cNvPr>
                  <p:cNvSpPr/>
                  <p:nvPr/>
                </p:nvSpPr>
                <p:spPr>
                  <a:xfrm>
                    <a:off x="5532218" y="3284984"/>
                    <a:ext cx="804267" cy="1656184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50800" stA="28000" endPos="55000" dir="5400000" sy="-100000" algn="bl" rotWithShape="0"/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57" name="Rectangle 1156">
                    <a:extLst>
                      <a:ext uri="{FF2B5EF4-FFF2-40B4-BE49-F238E27FC236}">
                        <a16:creationId xmlns:a16="http://schemas.microsoft.com/office/drawing/2014/main" id="{2E10777D-8BE7-4FC0-AABC-9E9BB2BA9AA7}"/>
                      </a:ext>
                    </a:extLst>
                  </p:cNvPr>
                  <p:cNvSpPr/>
                  <p:nvPr/>
                </p:nvSpPr>
                <p:spPr>
                  <a:xfrm>
                    <a:off x="4354576" y="3140968"/>
                    <a:ext cx="1512169" cy="1656184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6350" stA="50000" endA="300" endPos="55000" dir="5400000" sy="-100000" algn="bl" rotWithShape="0"/>
                  </a:effectLst>
                  <a:scene3d>
                    <a:camera prst="isometricLeftDown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58" name="Rectangle 1157">
                    <a:extLst>
                      <a:ext uri="{FF2B5EF4-FFF2-40B4-BE49-F238E27FC236}">
                        <a16:creationId xmlns:a16="http://schemas.microsoft.com/office/drawing/2014/main" id="{FA0FB281-C7E5-48AD-908E-6B688D6F0570}"/>
                      </a:ext>
                    </a:extLst>
                  </p:cNvPr>
                  <p:cNvSpPr/>
                  <p:nvPr/>
                </p:nvSpPr>
                <p:spPr>
                  <a:xfrm>
                    <a:off x="5000872" y="2364387"/>
                    <a:ext cx="809010" cy="153864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scene3d>
                    <a:camera prst="isometricTop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59" name="Rectangle 1158">
                    <a:extLst>
                      <a:ext uri="{FF2B5EF4-FFF2-40B4-BE49-F238E27FC236}">
                        <a16:creationId xmlns:a16="http://schemas.microsoft.com/office/drawing/2014/main" id="{9794A7BB-2AF1-4A9D-9790-E9BFB3A9D7AD}"/>
                      </a:ext>
                    </a:extLst>
                  </p:cNvPr>
                  <p:cNvSpPr/>
                  <p:nvPr/>
                </p:nvSpPr>
                <p:spPr>
                  <a:xfrm>
                    <a:off x="5626720" y="3501008"/>
                    <a:ext cx="648072" cy="128822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6350" stA="50000" endA="300" endPos="55000" dir="5400000" sy="-100000" algn="bl" rotWithShape="0"/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60" name="Oval 1159">
                    <a:extLst>
                      <a:ext uri="{FF2B5EF4-FFF2-40B4-BE49-F238E27FC236}">
                        <a16:creationId xmlns:a16="http://schemas.microsoft.com/office/drawing/2014/main" id="{D5D45075-96E7-4F0D-94F6-A81496CE2CD1}"/>
                      </a:ext>
                    </a:extLst>
                  </p:cNvPr>
                  <p:cNvSpPr/>
                  <p:nvPr/>
                </p:nvSpPr>
                <p:spPr>
                  <a:xfrm>
                    <a:off x="6119883" y="3573016"/>
                    <a:ext cx="72008" cy="72008"/>
                  </a:xfrm>
                  <a:prstGeom prst="ellipse">
                    <a:avLst/>
                  </a:prstGeom>
                  <a:solidFill>
                    <a:schemeClr val="tx1"/>
                  </a:solidFill>
                  <a:ln w="19050">
                    <a:prstDash val="lgDashDotDot"/>
                  </a:ln>
                  <a:effectLst>
                    <a:glow rad="101600">
                      <a:schemeClr val="accent2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61" name="Rectangle 1160">
                    <a:extLst>
                      <a:ext uri="{FF2B5EF4-FFF2-40B4-BE49-F238E27FC236}">
                        <a16:creationId xmlns:a16="http://schemas.microsoft.com/office/drawing/2014/main" id="{60ADD2F9-A113-4DCC-A13D-00EE012EB1FD}"/>
                      </a:ext>
                    </a:extLst>
                  </p:cNvPr>
                  <p:cNvSpPr/>
                  <p:nvPr/>
                </p:nvSpPr>
                <p:spPr>
                  <a:xfrm>
                    <a:off x="5676581" y="4124017"/>
                    <a:ext cx="106940" cy="79208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62" name="Rectangle 1161">
                    <a:extLst>
                      <a:ext uri="{FF2B5EF4-FFF2-40B4-BE49-F238E27FC236}">
                        <a16:creationId xmlns:a16="http://schemas.microsoft.com/office/drawing/2014/main" id="{7DEE51F5-04AC-460A-9E61-B8D23299BBFF}"/>
                      </a:ext>
                    </a:extLst>
                  </p:cNvPr>
                  <p:cNvSpPr/>
                  <p:nvPr/>
                </p:nvSpPr>
                <p:spPr>
                  <a:xfrm>
                    <a:off x="5813668" y="4042195"/>
                    <a:ext cx="106940" cy="79208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63" name="Round Diagonal Corner Rectangle 96">
                    <a:extLst>
                      <a:ext uri="{FF2B5EF4-FFF2-40B4-BE49-F238E27FC236}">
                        <a16:creationId xmlns:a16="http://schemas.microsoft.com/office/drawing/2014/main" id="{AE5D70AF-108D-4655-AECB-CE005406ADAA}"/>
                      </a:ext>
                    </a:extLst>
                  </p:cNvPr>
                  <p:cNvSpPr/>
                  <p:nvPr/>
                </p:nvSpPr>
                <p:spPr>
                  <a:xfrm>
                    <a:off x="5702680" y="3781055"/>
                    <a:ext cx="306305" cy="376009"/>
                  </a:xfrm>
                  <a:prstGeom prst="round2DiagRect">
                    <a:avLst>
                      <a:gd name="adj1" fmla="val 47418"/>
                      <a:gd name="adj2" fmla="val 0"/>
                    </a:avLst>
                  </a:prstGeom>
                  <a:solidFill>
                    <a:srgbClr val="2C2C2C"/>
                  </a:solidFill>
                  <a:ln>
                    <a:solidFill>
                      <a:srgbClr val="2C2C2C"/>
                    </a:solidFill>
                  </a:ln>
                  <a:scene3d>
                    <a:camera prst="isometricRightUp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64" name="Rectangle 1163">
                    <a:extLst>
                      <a:ext uri="{FF2B5EF4-FFF2-40B4-BE49-F238E27FC236}">
                        <a16:creationId xmlns:a16="http://schemas.microsoft.com/office/drawing/2014/main" id="{A0E46859-2625-47AB-A7E1-C3D1460B04E5}"/>
                      </a:ext>
                    </a:extLst>
                  </p:cNvPr>
                  <p:cNvSpPr/>
                  <p:nvPr/>
                </p:nvSpPr>
                <p:spPr>
                  <a:xfrm>
                    <a:off x="5798615" y="3892642"/>
                    <a:ext cx="45719" cy="45719"/>
                  </a:xfrm>
                  <a:prstGeom prst="rect">
                    <a:avLst/>
                  </a:prstGeom>
                  <a:ln>
                    <a:noFill/>
                  </a:ln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65" name="Rectangle 1164">
                    <a:extLst>
                      <a:ext uri="{FF2B5EF4-FFF2-40B4-BE49-F238E27FC236}">
                        <a16:creationId xmlns:a16="http://schemas.microsoft.com/office/drawing/2014/main" id="{1CFED18D-29C9-475A-B847-8DC8C724F9CA}"/>
                      </a:ext>
                    </a:extLst>
                  </p:cNvPr>
                  <p:cNvSpPr/>
                  <p:nvPr/>
                </p:nvSpPr>
                <p:spPr>
                  <a:xfrm>
                    <a:off x="5796136" y="4005064"/>
                    <a:ext cx="45719" cy="45719"/>
                  </a:xfrm>
                  <a:prstGeom prst="rect">
                    <a:avLst/>
                  </a:prstGeom>
                  <a:ln>
                    <a:noFill/>
                  </a:ln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66" name="Snip Same Side Corner Rectangle 99">
                    <a:extLst>
                      <a:ext uri="{FF2B5EF4-FFF2-40B4-BE49-F238E27FC236}">
                        <a16:creationId xmlns:a16="http://schemas.microsoft.com/office/drawing/2014/main" id="{BC0E01D5-4BB6-4B10-BB3E-206471725D7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4644008" y="3441305"/>
                    <a:ext cx="864096" cy="203718"/>
                  </a:xfrm>
                  <a:prstGeom prst="snip2SameRect">
                    <a:avLst>
                      <a:gd name="adj1" fmla="val 50000"/>
                      <a:gd name="adj2" fmla="val 18829"/>
                    </a:avLst>
                  </a:prstGeom>
                  <a:gradFill>
                    <a:gsLst>
                      <a:gs pos="0">
                        <a:schemeClr val="tx1">
                          <a:lumMod val="90000"/>
                          <a:lumOff val="10000"/>
                        </a:schemeClr>
                      </a:gs>
                      <a:gs pos="100000">
                        <a:schemeClr val="tx1"/>
                      </a:gs>
                    </a:gsLst>
                    <a:lin ang="16200000" scaled="0"/>
                  </a:gradFill>
                  <a:ln w="6350">
                    <a:solidFill>
                      <a:srgbClr val="080808"/>
                    </a:solidFill>
                  </a:ln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scene3d>
                    <a:camera prst="isometricLeftDown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</p:grpSp>
            <p:grpSp>
              <p:nvGrpSpPr>
                <p:cNvPr id="1128" name="Group 1127">
                  <a:extLst>
                    <a:ext uri="{FF2B5EF4-FFF2-40B4-BE49-F238E27FC236}">
                      <a16:creationId xmlns:a16="http://schemas.microsoft.com/office/drawing/2014/main" id="{60C70834-E5B9-4BB1-B6CE-686CCB526B08}"/>
                    </a:ext>
                  </a:extLst>
                </p:cNvPr>
                <p:cNvGrpSpPr/>
                <p:nvPr/>
              </p:nvGrpSpPr>
              <p:grpSpPr>
                <a:xfrm>
                  <a:off x="3534042" y="-2477029"/>
                  <a:ext cx="1250983" cy="1626467"/>
                  <a:chOff x="4354576" y="2364387"/>
                  <a:chExt cx="1981909" cy="2576781"/>
                </a:xfrm>
              </p:grpSpPr>
              <p:sp>
                <p:nvSpPr>
                  <p:cNvPr id="1145" name="Rectangle 1144">
                    <a:extLst>
                      <a:ext uri="{FF2B5EF4-FFF2-40B4-BE49-F238E27FC236}">
                        <a16:creationId xmlns:a16="http://schemas.microsoft.com/office/drawing/2014/main" id="{C769053B-1939-406C-AF69-E4B61EE540C7}"/>
                      </a:ext>
                    </a:extLst>
                  </p:cNvPr>
                  <p:cNvSpPr/>
                  <p:nvPr/>
                </p:nvSpPr>
                <p:spPr>
                  <a:xfrm>
                    <a:off x="5532218" y="3284984"/>
                    <a:ext cx="804267" cy="1656184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50800" stA="28000" endPos="55000" dir="5400000" sy="-100000" algn="bl" rotWithShape="0"/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46" name="Rectangle 1145">
                    <a:extLst>
                      <a:ext uri="{FF2B5EF4-FFF2-40B4-BE49-F238E27FC236}">
                        <a16:creationId xmlns:a16="http://schemas.microsoft.com/office/drawing/2014/main" id="{D9A02478-B6B9-4F17-927A-CBDD04A30149}"/>
                      </a:ext>
                    </a:extLst>
                  </p:cNvPr>
                  <p:cNvSpPr/>
                  <p:nvPr/>
                </p:nvSpPr>
                <p:spPr>
                  <a:xfrm>
                    <a:off x="4354576" y="3140968"/>
                    <a:ext cx="1512169" cy="1656184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6350" stA="50000" endA="300" endPos="55000" dir="5400000" sy="-100000" algn="bl" rotWithShape="0"/>
                  </a:effectLst>
                  <a:scene3d>
                    <a:camera prst="isometricLeftDown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47" name="Rectangle 1146">
                    <a:extLst>
                      <a:ext uri="{FF2B5EF4-FFF2-40B4-BE49-F238E27FC236}">
                        <a16:creationId xmlns:a16="http://schemas.microsoft.com/office/drawing/2014/main" id="{19A81F70-4046-45E9-AFD7-C31EB9BB374D}"/>
                      </a:ext>
                    </a:extLst>
                  </p:cNvPr>
                  <p:cNvSpPr/>
                  <p:nvPr/>
                </p:nvSpPr>
                <p:spPr>
                  <a:xfrm>
                    <a:off x="5000872" y="2364387"/>
                    <a:ext cx="809010" cy="153864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scene3d>
                    <a:camera prst="isometricTop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48" name="Rectangle 1147">
                    <a:extLst>
                      <a:ext uri="{FF2B5EF4-FFF2-40B4-BE49-F238E27FC236}">
                        <a16:creationId xmlns:a16="http://schemas.microsoft.com/office/drawing/2014/main" id="{3DE5CF6A-6241-45C1-B576-08F0F3400675}"/>
                      </a:ext>
                    </a:extLst>
                  </p:cNvPr>
                  <p:cNvSpPr/>
                  <p:nvPr/>
                </p:nvSpPr>
                <p:spPr>
                  <a:xfrm>
                    <a:off x="5626720" y="3501008"/>
                    <a:ext cx="648072" cy="128822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6350" stA="50000" endA="300" endPos="55000" dir="5400000" sy="-100000" algn="bl" rotWithShape="0"/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49" name="Oval 1148">
                    <a:extLst>
                      <a:ext uri="{FF2B5EF4-FFF2-40B4-BE49-F238E27FC236}">
                        <a16:creationId xmlns:a16="http://schemas.microsoft.com/office/drawing/2014/main" id="{82E8EAC8-4081-4223-8DAF-614CA85CA5EE}"/>
                      </a:ext>
                    </a:extLst>
                  </p:cNvPr>
                  <p:cNvSpPr/>
                  <p:nvPr/>
                </p:nvSpPr>
                <p:spPr>
                  <a:xfrm>
                    <a:off x="6119883" y="3573016"/>
                    <a:ext cx="72008" cy="72008"/>
                  </a:xfrm>
                  <a:prstGeom prst="ellipse">
                    <a:avLst/>
                  </a:prstGeom>
                  <a:solidFill>
                    <a:schemeClr val="tx1"/>
                  </a:solidFill>
                  <a:ln w="19050">
                    <a:prstDash val="lgDashDotDot"/>
                  </a:ln>
                  <a:effectLst>
                    <a:glow rad="101600">
                      <a:schemeClr val="accent2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50" name="Rectangle 1149">
                    <a:extLst>
                      <a:ext uri="{FF2B5EF4-FFF2-40B4-BE49-F238E27FC236}">
                        <a16:creationId xmlns:a16="http://schemas.microsoft.com/office/drawing/2014/main" id="{6762EE1A-A0DC-4176-B992-9710328D23D4}"/>
                      </a:ext>
                    </a:extLst>
                  </p:cNvPr>
                  <p:cNvSpPr/>
                  <p:nvPr/>
                </p:nvSpPr>
                <p:spPr>
                  <a:xfrm>
                    <a:off x="5676581" y="4124017"/>
                    <a:ext cx="106940" cy="79208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51" name="Rectangle 1150">
                    <a:extLst>
                      <a:ext uri="{FF2B5EF4-FFF2-40B4-BE49-F238E27FC236}">
                        <a16:creationId xmlns:a16="http://schemas.microsoft.com/office/drawing/2014/main" id="{E6CFE2F1-F9F7-4E5E-A0F3-34CA5C55552D}"/>
                      </a:ext>
                    </a:extLst>
                  </p:cNvPr>
                  <p:cNvSpPr/>
                  <p:nvPr/>
                </p:nvSpPr>
                <p:spPr>
                  <a:xfrm>
                    <a:off x="5813668" y="4042195"/>
                    <a:ext cx="106940" cy="79208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52" name="Round Diagonal Corner Rectangle 96">
                    <a:extLst>
                      <a:ext uri="{FF2B5EF4-FFF2-40B4-BE49-F238E27FC236}">
                        <a16:creationId xmlns:a16="http://schemas.microsoft.com/office/drawing/2014/main" id="{3084AA02-9BEC-4A10-8E22-A195195F93E0}"/>
                      </a:ext>
                    </a:extLst>
                  </p:cNvPr>
                  <p:cNvSpPr/>
                  <p:nvPr/>
                </p:nvSpPr>
                <p:spPr>
                  <a:xfrm>
                    <a:off x="5702680" y="3781055"/>
                    <a:ext cx="306305" cy="376009"/>
                  </a:xfrm>
                  <a:prstGeom prst="round2DiagRect">
                    <a:avLst>
                      <a:gd name="adj1" fmla="val 47418"/>
                      <a:gd name="adj2" fmla="val 0"/>
                    </a:avLst>
                  </a:prstGeom>
                  <a:solidFill>
                    <a:srgbClr val="2C2C2C"/>
                  </a:solidFill>
                  <a:ln>
                    <a:solidFill>
                      <a:srgbClr val="2C2C2C"/>
                    </a:solidFill>
                  </a:ln>
                  <a:scene3d>
                    <a:camera prst="isometricRightUp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53" name="Rectangle 1152">
                    <a:extLst>
                      <a:ext uri="{FF2B5EF4-FFF2-40B4-BE49-F238E27FC236}">
                        <a16:creationId xmlns:a16="http://schemas.microsoft.com/office/drawing/2014/main" id="{6DFC3473-64C7-4CFE-B0BE-18BAA75DFE42}"/>
                      </a:ext>
                    </a:extLst>
                  </p:cNvPr>
                  <p:cNvSpPr/>
                  <p:nvPr/>
                </p:nvSpPr>
                <p:spPr>
                  <a:xfrm>
                    <a:off x="5798615" y="3892642"/>
                    <a:ext cx="45719" cy="45719"/>
                  </a:xfrm>
                  <a:prstGeom prst="rect">
                    <a:avLst/>
                  </a:prstGeom>
                  <a:ln>
                    <a:noFill/>
                  </a:ln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54" name="Rectangle 1153">
                    <a:extLst>
                      <a:ext uri="{FF2B5EF4-FFF2-40B4-BE49-F238E27FC236}">
                        <a16:creationId xmlns:a16="http://schemas.microsoft.com/office/drawing/2014/main" id="{1EF1BBE0-3190-4B64-A9C2-2BF14A60E32D}"/>
                      </a:ext>
                    </a:extLst>
                  </p:cNvPr>
                  <p:cNvSpPr/>
                  <p:nvPr/>
                </p:nvSpPr>
                <p:spPr>
                  <a:xfrm>
                    <a:off x="5796136" y="4005064"/>
                    <a:ext cx="45719" cy="45719"/>
                  </a:xfrm>
                  <a:prstGeom prst="rect">
                    <a:avLst/>
                  </a:prstGeom>
                  <a:ln>
                    <a:noFill/>
                  </a:ln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55" name="Snip Same Side Corner Rectangle 99">
                    <a:extLst>
                      <a:ext uri="{FF2B5EF4-FFF2-40B4-BE49-F238E27FC236}">
                        <a16:creationId xmlns:a16="http://schemas.microsoft.com/office/drawing/2014/main" id="{8E70D9D9-B750-44AB-834E-7D46127B315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4644008" y="3441305"/>
                    <a:ext cx="864096" cy="203718"/>
                  </a:xfrm>
                  <a:prstGeom prst="snip2SameRect">
                    <a:avLst>
                      <a:gd name="adj1" fmla="val 50000"/>
                      <a:gd name="adj2" fmla="val 18829"/>
                    </a:avLst>
                  </a:prstGeom>
                  <a:gradFill>
                    <a:gsLst>
                      <a:gs pos="0">
                        <a:schemeClr val="tx1">
                          <a:lumMod val="90000"/>
                          <a:lumOff val="10000"/>
                        </a:schemeClr>
                      </a:gs>
                      <a:gs pos="100000">
                        <a:schemeClr val="tx1"/>
                      </a:gs>
                    </a:gsLst>
                    <a:lin ang="16200000" scaled="0"/>
                  </a:gradFill>
                  <a:ln w="6350">
                    <a:solidFill>
                      <a:srgbClr val="080808"/>
                    </a:solidFill>
                  </a:ln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scene3d>
                    <a:camera prst="isometricLeftDown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</p:grpSp>
            <p:grpSp>
              <p:nvGrpSpPr>
                <p:cNvPr id="1129" name="Group 1128">
                  <a:extLst>
                    <a:ext uri="{FF2B5EF4-FFF2-40B4-BE49-F238E27FC236}">
                      <a16:creationId xmlns:a16="http://schemas.microsoft.com/office/drawing/2014/main" id="{D6743552-3177-4B97-8496-2DFFFF27EC95}"/>
                    </a:ext>
                  </a:extLst>
                </p:cNvPr>
                <p:cNvGrpSpPr/>
                <p:nvPr/>
              </p:nvGrpSpPr>
              <p:grpSpPr>
                <a:xfrm>
                  <a:off x="1705048" y="-1483907"/>
                  <a:ext cx="1250983" cy="1626467"/>
                  <a:chOff x="4354576" y="2364387"/>
                  <a:chExt cx="1981909" cy="2576781"/>
                </a:xfrm>
              </p:grpSpPr>
              <p:sp>
                <p:nvSpPr>
                  <p:cNvPr id="1134" name="Rectangle 1133">
                    <a:extLst>
                      <a:ext uri="{FF2B5EF4-FFF2-40B4-BE49-F238E27FC236}">
                        <a16:creationId xmlns:a16="http://schemas.microsoft.com/office/drawing/2014/main" id="{0FBBBE26-0A2F-484F-9C04-4E4272882937}"/>
                      </a:ext>
                    </a:extLst>
                  </p:cNvPr>
                  <p:cNvSpPr/>
                  <p:nvPr/>
                </p:nvSpPr>
                <p:spPr>
                  <a:xfrm>
                    <a:off x="5532218" y="3284984"/>
                    <a:ext cx="804267" cy="1656184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50800" stA="28000" endPos="55000" dir="5400000" sy="-100000" algn="bl" rotWithShape="0"/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35" name="Rectangle 1134">
                    <a:extLst>
                      <a:ext uri="{FF2B5EF4-FFF2-40B4-BE49-F238E27FC236}">
                        <a16:creationId xmlns:a16="http://schemas.microsoft.com/office/drawing/2014/main" id="{A5B67DF5-9516-45F5-9712-67E555E20165}"/>
                      </a:ext>
                    </a:extLst>
                  </p:cNvPr>
                  <p:cNvSpPr/>
                  <p:nvPr/>
                </p:nvSpPr>
                <p:spPr>
                  <a:xfrm>
                    <a:off x="4354576" y="3140968"/>
                    <a:ext cx="1512169" cy="1656184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6350" stA="50000" endA="300" endPos="55000" dir="5400000" sy="-100000" algn="bl" rotWithShape="0"/>
                  </a:effectLst>
                  <a:scene3d>
                    <a:camera prst="isometricLeftDown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36" name="Rectangle 1135">
                    <a:extLst>
                      <a:ext uri="{FF2B5EF4-FFF2-40B4-BE49-F238E27FC236}">
                        <a16:creationId xmlns:a16="http://schemas.microsoft.com/office/drawing/2014/main" id="{66B7A436-2EB2-4E67-8775-75A60723540A}"/>
                      </a:ext>
                    </a:extLst>
                  </p:cNvPr>
                  <p:cNvSpPr/>
                  <p:nvPr/>
                </p:nvSpPr>
                <p:spPr>
                  <a:xfrm>
                    <a:off x="5000872" y="2364387"/>
                    <a:ext cx="809010" cy="153864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scene3d>
                    <a:camera prst="isometricTop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37" name="Rectangle 1136">
                    <a:extLst>
                      <a:ext uri="{FF2B5EF4-FFF2-40B4-BE49-F238E27FC236}">
                        <a16:creationId xmlns:a16="http://schemas.microsoft.com/office/drawing/2014/main" id="{72FC2F0E-38A8-471D-B435-FA13721220EA}"/>
                      </a:ext>
                    </a:extLst>
                  </p:cNvPr>
                  <p:cNvSpPr/>
                  <p:nvPr/>
                </p:nvSpPr>
                <p:spPr>
                  <a:xfrm>
                    <a:off x="5626720" y="3501008"/>
                    <a:ext cx="648072" cy="128822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6350" stA="50000" endA="300" endPos="55000" dir="5400000" sy="-100000" algn="bl" rotWithShape="0"/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38" name="Oval 1137">
                    <a:extLst>
                      <a:ext uri="{FF2B5EF4-FFF2-40B4-BE49-F238E27FC236}">
                        <a16:creationId xmlns:a16="http://schemas.microsoft.com/office/drawing/2014/main" id="{5304F2D5-EEF7-4405-89DC-14A41BFAB724}"/>
                      </a:ext>
                    </a:extLst>
                  </p:cNvPr>
                  <p:cNvSpPr/>
                  <p:nvPr/>
                </p:nvSpPr>
                <p:spPr>
                  <a:xfrm>
                    <a:off x="6119883" y="3573016"/>
                    <a:ext cx="72008" cy="72008"/>
                  </a:xfrm>
                  <a:prstGeom prst="ellipse">
                    <a:avLst/>
                  </a:prstGeom>
                  <a:solidFill>
                    <a:schemeClr val="tx1"/>
                  </a:solidFill>
                  <a:ln w="19050">
                    <a:prstDash val="lgDashDotDot"/>
                  </a:ln>
                  <a:effectLst>
                    <a:glow rad="101600">
                      <a:schemeClr val="accent2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39" name="Rectangle 1138">
                    <a:extLst>
                      <a:ext uri="{FF2B5EF4-FFF2-40B4-BE49-F238E27FC236}">
                        <a16:creationId xmlns:a16="http://schemas.microsoft.com/office/drawing/2014/main" id="{66DE31E8-3EB6-44A3-B62B-98751FD74A84}"/>
                      </a:ext>
                    </a:extLst>
                  </p:cNvPr>
                  <p:cNvSpPr/>
                  <p:nvPr/>
                </p:nvSpPr>
                <p:spPr>
                  <a:xfrm>
                    <a:off x="5676581" y="4124017"/>
                    <a:ext cx="106940" cy="79208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40" name="Rectangle 1139">
                    <a:extLst>
                      <a:ext uri="{FF2B5EF4-FFF2-40B4-BE49-F238E27FC236}">
                        <a16:creationId xmlns:a16="http://schemas.microsoft.com/office/drawing/2014/main" id="{4220D316-78AD-420E-971B-6B5B42002F6F}"/>
                      </a:ext>
                    </a:extLst>
                  </p:cNvPr>
                  <p:cNvSpPr/>
                  <p:nvPr/>
                </p:nvSpPr>
                <p:spPr>
                  <a:xfrm>
                    <a:off x="5813668" y="4042195"/>
                    <a:ext cx="106940" cy="79208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41" name="Round Diagonal Corner Rectangle 96">
                    <a:extLst>
                      <a:ext uri="{FF2B5EF4-FFF2-40B4-BE49-F238E27FC236}">
                        <a16:creationId xmlns:a16="http://schemas.microsoft.com/office/drawing/2014/main" id="{5138CDC9-5C03-4D23-9311-51C39BF407C8}"/>
                      </a:ext>
                    </a:extLst>
                  </p:cNvPr>
                  <p:cNvSpPr/>
                  <p:nvPr/>
                </p:nvSpPr>
                <p:spPr>
                  <a:xfrm>
                    <a:off x="5702680" y="3781055"/>
                    <a:ext cx="306305" cy="376009"/>
                  </a:xfrm>
                  <a:prstGeom prst="round2DiagRect">
                    <a:avLst>
                      <a:gd name="adj1" fmla="val 47418"/>
                      <a:gd name="adj2" fmla="val 0"/>
                    </a:avLst>
                  </a:prstGeom>
                  <a:solidFill>
                    <a:srgbClr val="2C2C2C"/>
                  </a:solidFill>
                  <a:ln>
                    <a:solidFill>
                      <a:srgbClr val="2C2C2C"/>
                    </a:solidFill>
                  </a:ln>
                  <a:scene3d>
                    <a:camera prst="isometricRightUp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42" name="Rectangle 1141">
                    <a:extLst>
                      <a:ext uri="{FF2B5EF4-FFF2-40B4-BE49-F238E27FC236}">
                        <a16:creationId xmlns:a16="http://schemas.microsoft.com/office/drawing/2014/main" id="{CF65C8F4-B3CB-4668-9CB6-E363B63DBBA8}"/>
                      </a:ext>
                    </a:extLst>
                  </p:cNvPr>
                  <p:cNvSpPr/>
                  <p:nvPr/>
                </p:nvSpPr>
                <p:spPr>
                  <a:xfrm>
                    <a:off x="5798615" y="3892642"/>
                    <a:ext cx="45719" cy="45719"/>
                  </a:xfrm>
                  <a:prstGeom prst="rect">
                    <a:avLst/>
                  </a:prstGeom>
                  <a:ln>
                    <a:noFill/>
                  </a:ln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43" name="Rectangle 1142">
                    <a:extLst>
                      <a:ext uri="{FF2B5EF4-FFF2-40B4-BE49-F238E27FC236}">
                        <a16:creationId xmlns:a16="http://schemas.microsoft.com/office/drawing/2014/main" id="{B1A7B2F0-CA2B-4882-B73D-E0B8A932C003}"/>
                      </a:ext>
                    </a:extLst>
                  </p:cNvPr>
                  <p:cNvSpPr/>
                  <p:nvPr/>
                </p:nvSpPr>
                <p:spPr>
                  <a:xfrm>
                    <a:off x="5796136" y="4005064"/>
                    <a:ext cx="45719" cy="45719"/>
                  </a:xfrm>
                  <a:prstGeom prst="rect">
                    <a:avLst/>
                  </a:prstGeom>
                  <a:ln>
                    <a:noFill/>
                  </a:ln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144" name="Snip Same Side Corner Rectangle 99">
                    <a:extLst>
                      <a:ext uri="{FF2B5EF4-FFF2-40B4-BE49-F238E27FC236}">
                        <a16:creationId xmlns:a16="http://schemas.microsoft.com/office/drawing/2014/main" id="{0A01FE06-718A-468F-9C73-DB8B7EED7D9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4644008" y="3441305"/>
                    <a:ext cx="864096" cy="203718"/>
                  </a:xfrm>
                  <a:prstGeom prst="snip2SameRect">
                    <a:avLst>
                      <a:gd name="adj1" fmla="val 50000"/>
                      <a:gd name="adj2" fmla="val 18829"/>
                    </a:avLst>
                  </a:prstGeom>
                  <a:gradFill>
                    <a:gsLst>
                      <a:gs pos="0">
                        <a:schemeClr val="tx1">
                          <a:lumMod val="90000"/>
                          <a:lumOff val="10000"/>
                        </a:schemeClr>
                      </a:gs>
                      <a:gs pos="100000">
                        <a:schemeClr val="tx1"/>
                      </a:gs>
                    </a:gsLst>
                    <a:lin ang="16200000" scaled="0"/>
                  </a:gradFill>
                  <a:ln w="6350">
                    <a:solidFill>
                      <a:srgbClr val="080808"/>
                    </a:solidFill>
                  </a:ln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scene3d>
                    <a:camera prst="isometricLeftDown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</p:grpSp>
            <p:sp>
              <p:nvSpPr>
                <p:cNvPr id="1130" name="TextBox 1129">
                  <a:extLst>
                    <a:ext uri="{FF2B5EF4-FFF2-40B4-BE49-F238E27FC236}">
                      <a16:creationId xmlns:a16="http://schemas.microsoft.com/office/drawing/2014/main" id="{258F4CC6-2E18-4DB1-8EAE-358471579F7B}"/>
                    </a:ext>
                  </a:extLst>
                </p:cNvPr>
                <p:cNvSpPr txBox="1"/>
                <p:nvPr/>
              </p:nvSpPr>
              <p:spPr>
                <a:xfrm>
                  <a:off x="-1345302" y="1800793"/>
                  <a:ext cx="1319643" cy="1077218"/>
                </a:xfrm>
                <a:prstGeom prst="rect">
                  <a:avLst/>
                </a:prstGeom>
                <a:noFill/>
                <a:effectLst/>
                <a:scene3d>
                  <a:camera prst="isometricTopUp"/>
                  <a:lightRig rig="threePt" dir="t"/>
                </a:scene3d>
                <a:sp3d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32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>
                        <a:innerShdw blurRad="63500" dist="50800" dir="18900000">
                          <a:prstClr val="black">
                            <a:alpha val="50000"/>
                          </a:prstClr>
                        </a:innerShdw>
                      </a:effectLst>
                      <a:latin typeface="Arial" pitchFamily="34" charset="0"/>
                      <a:ea typeface="Franchise" pitchFamily="2" charset="0"/>
                      <a:cs typeface="Arial" pitchFamily="34" charset="0"/>
                    </a:rPr>
                    <a:t>nedc</a:t>
                  </a:r>
                </a:p>
                <a:p>
                  <a:pPr algn="ctr"/>
                  <a:r>
                    <a:rPr lang="en-GB" sz="32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>
                        <a:innerShdw blurRad="63500" dist="50800" dir="18900000">
                          <a:prstClr val="black">
                            <a:alpha val="50000"/>
                          </a:prstClr>
                        </a:innerShdw>
                      </a:effectLst>
                      <a:latin typeface="Arial" pitchFamily="34" charset="0"/>
                      <a:ea typeface="Franchise" pitchFamily="2" charset="0"/>
                      <a:cs typeface="Arial" pitchFamily="34" charset="0"/>
                    </a:rPr>
                    <a:t>001</a:t>
                  </a:r>
                </a:p>
              </p:txBody>
            </p:sp>
            <p:sp>
              <p:nvSpPr>
                <p:cNvPr id="1131" name="TextBox 1130">
                  <a:extLst>
                    <a:ext uri="{FF2B5EF4-FFF2-40B4-BE49-F238E27FC236}">
                      <a16:creationId xmlns:a16="http://schemas.microsoft.com/office/drawing/2014/main" id="{A8A86EA6-E7B6-4E44-85A0-70FEFBD5F23D}"/>
                    </a:ext>
                  </a:extLst>
                </p:cNvPr>
                <p:cNvSpPr txBox="1"/>
                <p:nvPr/>
              </p:nvSpPr>
              <p:spPr>
                <a:xfrm>
                  <a:off x="497625" y="732663"/>
                  <a:ext cx="1319643" cy="1077218"/>
                </a:xfrm>
                <a:prstGeom prst="rect">
                  <a:avLst/>
                </a:prstGeom>
                <a:noFill/>
                <a:effectLst/>
                <a:scene3d>
                  <a:camera prst="isometricTopUp"/>
                  <a:lightRig rig="threePt" dir="t"/>
                </a:scene3d>
                <a:sp3d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32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>
                        <a:innerShdw blurRad="63500" dist="50800" dir="18900000">
                          <a:prstClr val="black">
                            <a:alpha val="50000"/>
                          </a:prstClr>
                        </a:innerShdw>
                      </a:effectLst>
                      <a:latin typeface="Arial" pitchFamily="34" charset="0"/>
                      <a:ea typeface="Franchise" pitchFamily="2" charset="0"/>
                      <a:cs typeface="Arial" pitchFamily="34" charset="0"/>
                    </a:rPr>
                    <a:t>nedc</a:t>
                  </a:r>
                </a:p>
                <a:p>
                  <a:pPr algn="ctr"/>
                  <a:r>
                    <a:rPr lang="en-GB" sz="32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>
                        <a:innerShdw blurRad="63500" dist="50800" dir="18900000">
                          <a:prstClr val="black">
                            <a:alpha val="50000"/>
                          </a:prstClr>
                        </a:innerShdw>
                      </a:effectLst>
                      <a:latin typeface="Arial" pitchFamily="34" charset="0"/>
                      <a:ea typeface="Franchise" pitchFamily="2" charset="0"/>
                      <a:cs typeface="Arial" pitchFamily="34" charset="0"/>
                    </a:rPr>
                    <a:t>100</a:t>
                  </a:r>
                </a:p>
              </p:txBody>
            </p:sp>
            <p:sp>
              <p:nvSpPr>
                <p:cNvPr id="1132" name="TextBox 1131">
                  <a:extLst>
                    <a:ext uri="{FF2B5EF4-FFF2-40B4-BE49-F238E27FC236}">
                      <a16:creationId xmlns:a16="http://schemas.microsoft.com/office/drawing/2014/main" id="{69705A44-8EB4-47EE-B3EB-C5F7DFE35A3C}"/>
                    </a:ext>
                  </a:extLst>
                </p:cNvPr>
                <p:cNvSpPr txBox="1"/>
                <p:nvPr/>
              </p:nvSpPr>
              <p:spPr>
                <a:xfrm>
                  <a:off x="2319591" y="-289347"/>
                  <a:ext cx="1319643" cy="1077218"/>
                </a:xfrm>
                <a:prstGeom prst="rect">
                  <a:avLst/>
                </a:prstGeom>
                <a:noFill/>
                <a:effectLst/>
                <a:scene3d>
                  <a:camera prst="isometricTopUp"/>
                  <a:lightRig rig="threePt" dir="t"/>
                </a:scene3d>
                <a:sp3d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32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>
                        <a:innerShdw blurRad="63500" dist="50800" dir="18900000">
                          <a:prstClr val="black">
                            <a:alpha val="50000"/>
                          </a:prstClr>
                        </a:innerShdw>
                      </a:effectLst>
                      <a:latin typeface="Arial" pitchFamily="34" charset="0"/>
                      <a:ea typeface="Franchise" pitchFamily="2" charset="0"/>
                      <a:cs typeface="Arial" pitchFamily="34" charset="0"/>
                    </a:rPr>
                    <a:t>nedc</a:t>
                  </a:r>
                </a:p>
                <a:p>
                  <a:pPr algn="ctr"/>
                  <a:r>
                    <a:rPr lang="en-GB" sz="32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>
                        <a:innerShdw blurRad="63500" dist="50800" dir="18900000">
                          <a:prstClr val="black">
                            <a:alpha val="50000"/>
                          </a:prstClr>
                        </a:innerShdw>
                      </a:effectLst>
                      <a:latin typeface="Arial" pitchFamily="34" charset="0"/>
                      <a:ea typeface="Franchise" pitchFamily="2" charset="0"/>
                      <a:cs typeface="Arial" pitchFamily="34" charset="0"/>
                    </a:rPr>
                    <a:t>101</a:t>
                  </a:r>
                </a:p>
              </p:txBody>
            </p:sp>
            <p:sp>
              <p:nvSpPr>
                <p:cNvPr id="1133" name="TextBox 1132">
                  <a:extLst>
                    <a:ext uri="{FF2B5EF4-FFF2-40B4-BE49-F238E27FC236}">
                      <a16:creationId xmlns:a16="http://schemas.microsoft.com/office/drawing/2014/main" id="{A92D673E-C916-4413-9F97-8A5E3BD7E2CD}"/>
                    </a:ext>
                  </a:extLst>
                </p:cNvPr>
                <p:cNvSpPr txBox="1"/>
                <p:nvPr/>
              </p:nvSpPr>
              <p:spPr>
                <a:xfrm>
                  <a:off x="4108470" y="-1285312"/>
                  <a:ext cx="1319643" cy="1077218"/>
                </a:xfrm>
                <a:prstGeom prst="rect">
                  <a:avLst/>
                </a:prstGeom>
                <a:noFill/>
                <a:effectLst/>
                <a:scene3d>
                  <a:camera prst="isometricTopUp"/>
                  <a:lightRig rig="threePt" dir="t"/>
                </a:scene3d>
                <a:sp3d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32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>
                        <a:innerShdw blurRad="63500" dist="50800" dir="18900000">
                          <a:prstClr val="black">
                            <a:alpha val="50000"/>
                          </a:prstClr>
                        </a:innerShdw>
                      </a:effectLst>
                      <a:latin typeface="Arial" pitchFamily="34" charset="0"/>
                      <a:ea typeface="Franchise" pitchFamily="2" charset="0"/>
                      <a:cs typeface="Arial" pitchFamily="34" charset="0"/>
                    </a:rPr>
                    <a:t>nedc</a:t>
                  </a:r>
                </a:p>
                <a:p>
                  <a:pPr algn="ctr"/>
                  <a:r>
                    <a:rPr lang="en-GB" sz="32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>
                        <a:innerShdw blurRad="63500" dist="50800" dir="18900000">
                          <a:prstClr val="black">
                            <a:alpha val="50000"/>
                          </a:prstClr>
                        </a:innerShdw>
                      </a:effectLst>
                      <a:latin typeface="Arial" pitchFamily="34" charset="0"/>
                      <a:ea typeface="Franchise" pitchFamily="2" charset="0"/>
                      <a:cs typeface="Arial" pitchFamily="34" charset="0"/>
                    </a:rPr>
                    <a:t>120</a:t>
                  </a:r>
                </a:p>
              </p:txBody>
            </p:sp>
          </p:grpSp>
          <p:cxnSp>
            <p:nvCxnSpPr>
              <p:cNvPr id="1121" name="Straight Connector 1120">
                <a:extLst>
                  <a:ext uri="{FF2B5EF4-FFF2-40B4-BE49-F238E27FC236}">
                    <a16:creationId xmlns:a16="http://schemas.microsoft.com/office/drawing/2014/main" id="{2839A38F-879B-4DA4-B54C-E89FB49DC2D7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-1353775" y="1041382"/>
                <a:ext cx="7680960" cy="26552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isometricTopUp"/>
                <a:lightRig rig="threePt" dir="t"/>
              </a:scene3d>
              <a:sp3d>
                <a:bevelT w="25400" h="25400"/>
              </a:sp3d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969" name="Group 968">
              <a:extLst>
                <a:ext uri="{FF2B5EF4-FFF2-40B4-BE49-F238E27FC236}">
                  <a16:creationId xmlns:a16="http://schemas.microsoft.com/office/drawing/2014/main" id="{43E09C43-7DDB-47FD-B37F-FDE7C2E6A2E4}"/>
                </a:ext>
              </a:extLst>
            </p:cNvPr>
            <p:cNvGrpSpPr/>
            <p:nvPr/>
          </p:nvGrpSpPr>
          <p:grpSpPr>
            <a:xfrm>
              <a:off x="-1520500" y="-2505846"/>
              <a:ext cx="1903853" cy="1161305"/>
              <a:chOff x="2411760" y="3043622"/>
              <a:chExt cx="3034125" cy="1850742"/>
            </a:xfrm>
          </p:grpSpPr>
          <p:sp>
            <p:nvSpPr>
              <p:cNvPr id="1111" name="Rectangle 1110">
                <a:extLst>
                  <a:ext uri="{FF2B5EF4-FFF2-40B4-BE49-F238E27FC236}">
                    <a16:creationId xmlns:a16="http://schemas.microsoft.com/office/drawing/2014/main" id="{57152852-D72D-49D9-9FB0-81CC45E1BA63}"/>
                  </a:ext>
                </a:extLst>
              </p:cNvPr>
              <p:cNvSpPr/>
              <p:nvPr/>
            </p:nvSpPr>
            <p:spPr>
              <a:xfrm>
                <a:off x="2411760" y="4077072"/>
                <a:ext cx="1368152" cy="576064"/>
              </a:xfrm>
              <a:prstGeom prst="rect">
                <a:avLst/>
              </a:prstGeom>
              <a:ln>
                <a:noFill/>
              </a:ln>
              <a:effectLst>
                <a:reflection blurRad="50800" stA="28000" endPos="55000" dir="5400000" sy="-100000" algn="bl" rotWithShape="0"/>
              </a:effectLst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112" name="Rectangle 1111">
                <a:extLst>
                  <a:ext uri="{FF2B5EF4-FFF2-40B4-BE49-F238E27FC236}">
                    <a16:creationId xmlns:a16="http://schemas.microsoft.com/office/drawing/2014/main" id="{7E5AA98E-F994-4146-BF25-BDBC5D308883}"/>
                  </a:ext>
                </a:extLst>
              </p:cNvPr>
              <p:cNvSpPr/>
              <p:nvPr/>
            </p:nvSpPr>
            <p:spPr>
              <a:xfrm>
                <a:off x="3259852" y="3914388"/>
                <a:ext cx="2186033" cy="576064"/>
              </a:xfrm>
              <a:prstGeom prst="rect">
                <a:avLst/>
              </a:prstGeom>
              <a:ln>
                <a:noFill/>
              </a:ln>
              <a:effectLst>
                <a:reflection blurRad="50800" stA="28000" endPos="55000" dir="5400000" sy="-100000" algn="bl" rotWithShape="0"/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113" name="Rounded Rectangle 74">
                <a:extLst>
                  <a:ext uri="{FF2B5EF4-FFF2-40B4-BE49-F238E27FC236}">
                    <a16:creationId xmlns:a16="http://schemas.microsoft.com/office/drawing/2014/main" id="{6064AA54-9BC8-4467-81F2-1A2EDBB8B1B7}"/>
                  </a:ext>
                </a:extLst>
              </p:cNvPr>
              <p:cNvSpPr/>
              <p:nvPr/>
            </p:nvSpPr>
            <p:spPr>
              <a:xfrm>
                <a:off x="3799894" y="4012458"/>
                <a:ext cx="931242" cy="487794"/>
              </a:xfrm>
              <a:prstGeom prst="roundRect">
                <a:avLst>
                  <a:gd name="adj" fmla="val 7348"/>
                </a:avLst>
              </a:prstGeom>
              <a:gradFill flip="none" rotWithShape="1">
                <a:gsLst>
                  <a:gs pos="16000">
                    <a:schemeClr val="tx1">
                      <a:lumMod val="65000"/>
                      <a:lumOff val="35000"/>
                    </a:schemeClr>
                  </a:gs>
                  <a:gs pos="79000">
                    <a:schemeClr val="tx1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>
                <a:noFill/>
              </a:ln>
              <a:effectLst>
                <a:innerShdw blurRad="228600" dist="63500" dir="16500000">
                  <a:prstClr val="black">
                    <a:alpha val="29000"/>
                  </a:prstClr>
                </a:innerShdw>
                <a:reflection blurRad="50800" stA="28000" endPos="55000" dir="5400000" sy="-100000" algn="bl" rotWithShape="0"/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114" name="Snip Same Side Corner Rectangle 75">
                <a:extLst>
                  <a:ext uri="{FF2B5EF4-FFF2-40B4-BE49-F238E27FC236}">
                    <a16:creationId xmlns:a16="http://schemas.microsoft.com/office/drawing/2014/main" id="{AE0A8B56-41B5-4CEA-B8ED-05BF0F423DC8}"/>
                  </a:ext>
                </a:extLst>
              </p:cNvPr>
              <p:cNvSpPr/>
              <p:nvPr/>
            </p:nvSpPr>
            <p:spPr>
              <a:xfrm rot="10800000">
                <a:off x="2795258" y="4241649"/>
                <a:ext cx="601155" cy="141727"/>
              </a:xfrm>
              <a:prstGeom prst="snip2SameRect">
                <a:avLst>
                  <a:gd name="adj1" fmla="val 50000"/>
                  <a:gd name="adj2" fmla="val 18829"/>
                </a:avLst>
              </a:prstGeom>
              <a:gradFill>
                <a:gsLst>
                  <a:gs pos="0">
                    <a:schemeClr val="tx1">
                      <a:lumMod val="90000"/>
                      <a:lumOff val="10000"/>
                    </a:schemeClr>
                  </a:gs>
                  <a:gs pos="100000">
                    <a:schemeClr val="tx1"/>
                  </a:gs>
                </a:gsLst>
                <a:lin ang="16200000" scaled="0"/>
              </a:gradFill>
              <a:ln w="6350">
                <a:solidFill>
                  <a:srgbClr val="08080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scene3d>
                <a:camera prst="isometricLeftDown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115" name="Rectangle 1114">
                <a:extLst>
                  <a:ext uri="{FF2B5EF4-FFF2-40B4-BE49-F238E27FC236}">
                    <a16:creationId xmlns:a16="http://schemas.microsoft.com/office/drawing/2014/main" id="{FF165471-46BA-4EFE-8F9F-09201A61ECE9}"/>
                  </a:ext>
                </a:extLst>
              </p:cNvPr>
              <p:cNvSpPr/>
              <p:nvPr/>
            </p:nvSpPr>
            <p:spPr>
              <a:xfrm>
                <a:off x="2728933" y="3043622"/>
                <a:ext cx="2173870" cy="1242820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116" name="Rectangle 1115">
                <a:extLst>
                  <a:ext uri="{FF2B5EF4-FFF2-40B4-BE49-F238E27FC236}">
                    <a16:creationId xmlns:a16="http://schemas.microsoft.com/office/drawing/2014/main" id="{9092AFD5-887A-4B36-AF54-BD403215E675}"/>
                  </a:ext>
                </a:extLst>
              </p:cNvPr>
              <p:cNvSpPr/>
              <p:nvPr/>
            </p:nvSpPr>
            <p:spPr>
              <a:xfrm>
                <a:off x="3403450" y="4339902"/>
                <a:ext cx="194372" cy="554462"/>
              </a:xfrm>
              <a:prstGeom prst="rect">
                <a:avLst/>
              </a:prstGeom>
              <a:gradFill>
                <a:gsLst>
                  <a:gs pos="0">
                    <a:schemeClr val="accent6">
                      <a:lumMod val="75000"/>
                    </a:schemeClr>
                  </a:gs>
                  <a:gs pos="100000">
                    <a:schemeClr val="accent6">
                      <a:lumMod val="50000"/>
                    </a:schemeClr>
                  </a:gs>
                </a:gsLst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reflection blurRad="50800" stA="28000" endPos="55000" dir="5400000" sy="-100000" algn="bl" rotWithShape="0"/>
              </a:effectLst>
              <a:scene3d>
                <a:camera prst="isometricLeftDown"/>
                <a:lightRig rig="sunset" dir="t"/>
              </a:scene3d>
              <a:sp3d extrusionH="19050" contourW="12700">
                <a:contourClr>
                  <a:schemeClr val="accent6">
                    <a:lumMod val="50000"/>
                  </a:schemeClr>
                </a:contourClr>
              </a:sp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117" name="Rectangle 1116">
                <a:extLst>
                  <a:ext uri="{FF2B5EF4-FFF2-40B4-BE49-F238E27FC236}">
                    <a16:creationId xmlns:a16="http://schemas.microsoft.com/office/drawing/2014/main" id="{9C85214E-35B3-43C6-94DF-9287E6D938BD}"/>
                  </a:ext>
                </a:extLst>
              </p:cNvPr>
              <p:cNvSpPr/>
              <p:nvPr/>
            </p:nvSpPr>
            <p:spPr>
              <a:xfrm>
                <a:off x="3180033" y="3832249"/>
                <a:ext cx="2203068" cy="197193"/>
              </a:xfrm>
              <a:prstGeom prst="rect">
                <a:avLst/>
              </a:prstGeom>
              <a:gradFill>
                <a:gsLst>
                  <a:gs pos="0">
                    <a:schemeClr val="accent6">
                      <a:lumMod val="75000"/>
                    </a:schemeClr>
                  </a:gs>
                  <a:gs pos="100000">
                    <a:schemeClr val="accent6">
                      <a:lumMod val="50000"/>
                    </a:schemeClr>
                  </a:gs>
                </a:gsLst>
              </a:gra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cxnSp>
            <p:nvCxnSpPr>
              <p:cNvPr id="1118" name="Curved Connector 79">
                <a:extLst>
                  <a:ext uri="{FF2B5EF4-FFF2-40B4-BE49-F238E27FC236}">
                    <a16:creationId xmlns:a16="http://schemas.microsoft.com/office/drawing/2014/main" id="{DAB96843-2B54-4E83-8461-A44B147313CB}"/>
                  </a:ext>
                </a:extLst>
              </p:cNvPr>
              <p:cNvCxnSpPr/>
              <p:nvPr/>
            </p:nvCxnSpPr>
            <p:spPr>
              <a:xfrm flipV="1">
                <a:off x="3131840" y="3254504"/>
                <a:ext cx="1298593" cy="720080"/>
              </a:xfrm>
              <a:prstGeom prst="curvedConnector3">
                <a:avLst/>
              </a:prstGeom>
              <a:ln w="50800">
                <a:solidFill>
                  <a:schemeClr val="accent6">
                    <a:lumMod val="75000"/>
                  </a:schemeClr>
                </a:solidFill>
                <a:round/>
                <a:headEnd type="triangle" w="lg" len="med"/>
                <a:tailEnd type="triangle" w="lg" len="med"/>
              </a:ln>
              <a:effectLst>
                <a:outerShdw blurRad="40000" dist="23000" dir="5400000" rotWithShape="0">
                  <a:srgbClr val="000000">
                    <a:alpha val="29000"/>
                  </a:srgbClr>
                </a:outerShdw>
              </a:effectLst>
              <a:scene3d>
                <a:camera prst="isometricTopUp"/>
                <a:lightRig rig="twoPt" dir="t"/>
              </a:scene3d>
              <a:sp3d prstMaterial="matte">
                <a:bevelT w="50800" h="50800"/>
              </a:sp3d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19" name="Curved Connector 80">
                <a:extLst>
                  <a:ext uri="{FF2B5EF4-FFF2-40B4-BE49-F238E27FC236}">
                    <a16:creationId xmlns:a16="http://schemas.microsoft.com/office/drawing/2014/main" id="{59B7DBF7-7257-4EE4-8AEE-91F9FF886D13}"/>
                  </a:ext>
                </a:extLst>
              </p:cNvPr>
              <p:cNvCxnSpPr/>
              <p:nvPr/>
            </p:nvCxnSpPr>
            <p:spPr>
              <a:xfrm rot="10800000">
                <a:off x="3201234" y="3281556"/>
                <a:ext cx="1141100" cy="795516"/>
              </a:xfrm>
              <a:prstGeom prst="curvedConnector3">
                <a:avLst>
                  <a:gd name="adj1" fmla="val 50000"/>
                </a:avLst>
              </a:prstGeom>
              <a:ln w="50800">
                <a:solidFill>
                  <a:schemeClr val="accent6">
                    <a:lumMod val="75000"/>
                  </a:schemeClr>
                </a:solidFill>
                <a:round/>
                <a:headEnd type="triangle" w="lg" len="med"/>
                <a:tailEnd type="triangle" w="lg" len="med"/>
              </a:ln>
              <a:effectLst>
                <a:outerShdw blurRad="40000" dist="23000" dir="5400000" rotWithShape="0">
                  <a:srgbClr val="000000">
                    <a:alpha val="29000"/>
                  </a:srgbClr>
                </a:outerShdw>
              </a:effectLst>
              <a:scene3d>
                <a:camera prst="isometricTopUp"/>
                <a:lightRig rig="twoPt" dir="t"/>
              </a:scene3d>
              <a:sp3d prstMaterial="matte">
                <a:bevelT w="50800" h="50800"/>
              </a:sp3d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70" name="TextBox 969">
              <a:extLst>
                <a:ext uri="{FF2B5EF4-FFF2-40B4-BE49-F238E27FC236}">
                  <a16:creationId xmlns:a16="http://schemas.microsoft.com/office/drawing/2014/main" id="{ED59F82E-8F65-4CE5-8122-A69BA7E5944D}"/>
                </a:ext>
              </a:extLst>
            </p:cNvPr>
            <p:cNvSpPr txBox="1"/>
            <p:nvPr/>
          </p:nvSpPr>
          <p:spPr>
            <a:xfrm>
              <a:off x="-2389807" y="-1510634"/>
              <a:ext cx="1618584" cy="584775"/>
            </a:xfrm>
            <a:prstGeom prst="rect">
              <a:avLst/>
            </a:prstGeom>
            <a:noFill/>
            <a:effectLst/>
            <a:scene3d>
              <a:camera prst="isometricTopUp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Arial" pitchFamily="34" charset="0"/>
                  <a:ea typeface="Franchise" pitchFamily="2" charset="0"/>
                  <a:cs typeface="Arial" pitchFamily="34" charset="0"/>
                </a:rPr>
                <a:t>Switch</a:t>
              </a:r>
            </a:p>
          </p:txBody>
        </p:sp>
        <p:grpSp>
          <p:nvGrpSpPr>
            <p:cNvPr id="971" name="Group 970">
              <a:extLst>
                <a:ext uri="{FF2B5EF4-FFF2-40B4-BE49-F238E27FC236}">
                  <a16:creationId xmlns:a16="http://schemas.microsoft.com/office/drawing/2014/main" id="{0700318B-3152-4357-AD65-5FCDD10F5B12}"/>
                </a:ext>
              </a:extLst>
            </p:cNvPr>
            <p:cNvGrpSpPr/>
            <p:nvPr/>
          </p:nvGrpSpPr>
          <p:grpSpPr>
            <a:xfrm>
              <a:off x="-3851474" y="-2839904"/>
              <a:ext cx="7680960" cy="3502265"/>
              <a:chOff x="-1810021" y="-1060080"/>
              <a:chExt cx="7680960" cy="3502265"/>
            </a:xfrm>
          </p:grpSpPr>
          <p:cxnSp>
            <p:nvCxnSpPr>
              <p:cNvPr id="1106" name="Straight Connector 1105">
                <a:extLst>
                  <a:ext uri="{FF2B5EF4-FFF2-40B4-BE49-F238E27FC236}">
                    <a16:creationId xmlns:a16="http://schemas.microsoft.com/office/drawing/2014/main" id="{5102C2CB-86F0-4FEA-A2D5-86FD9E377C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52877" y="-1060080"/>
                <a:ext cx="0" cy="365760"/>
              </a:xfrm>
              <a:prstGeom prst="line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isometricTopUp"/>
                <a:lightRig rig="threePt" dir="t"/>
              </a:scene3d>
              <a:sp3d>
                <a:bevelT w="25400" h="25400"/>
              </a:sp3d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107" name="Straight Connector 1106">
                <a:extLst>
                  <a:ext uri="{FF2B5EF4-FFF2-40B4-BE49-F238E27FC236}">
                    <a16:creationId xmlns:a16="http://schemas.microsoft.com/office/drawing/2014/main" id="{28751608-313F-4B94-A6EC-AD61F38F1F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535299" y="2076425"/>
                <a:ext cx="0" cy="365760"/>
              </a:xfrm>
              <a:prstGeom prst="line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isometricTopUp"/>
                <a:lightRig rig="threePt" dir="t"/>
              </a:scene3d>
              <a:sp3d>
                <a:bevelT w="25400" h="25400"/>
              </a:sp3d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108" name="Straight Connector 1107">
                <a:extLst>
                  <a:ext uri="{FF2B5EF4-FFF2-40B4-BE49-F238E27FC236}">
                    <a16:creationId xmlns:a16="http://schemas.microsoft.com/office/drawing/2014/main" id="{BC455E59-8845-423D-A09E-96B2565621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23396" y="985159"/>
                <a:ext cx="0" cy="365760"/>
              </a:xfrm>
              <a:prstGeom prst="line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isometricTopUp"/>
                <a:lightRig rig="threePt" dir="t"/>
              </a:scene3d>
              <a:sp3d>
                <a:bevelT w="25400" h="25400"/>
              </a:sp3d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109" name="Straight Connector 1108">
                <a:extLst>
                  <a:ext uri="{FF2B5EF4-FFF2-40B4-BE49-F238E27FC236}">
                    <a16:creationId xmlns:a16="http://schemas.microsoft.com/office/drawing/2014/main" id="{8E7C9DFF-B622-4A42-8AF2-C71EA92C2C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42952" y="-71723"/>
                <a:ext cx="0" cy="365760"/>
              </a:xfrm>
              <a:prstGeom prst="line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isometricTopUp"/>
                <a:lightRig rig="threePt" dir="t"/>
              </a:scene3d>
              <a:sp3d>
                <a:bevelT w="25400" h="25400"/>
              </a:sp3d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110" name="Straight Connector 1109">
                <a:extLst>
                  <a:ext uri="{FF2B5EF4-FFF2-40B4-BE49-F238E27FC236}">
                    <a16:creationId xmlns:a16="http://schemas.microsoft.com/office/drawing/2014/main" id="{6A08000B-4437-4E63-B303-2782571C4BC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-1810021" y="604082"/>
                <a:ext cx="7680960" cy="26552"/>
              </a:xfrm>
              <a:prstGeom prst="line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isometricTopUp"/>
                <a:lightRig rig="threePt" dir="t"/>
              </a:scene3d>
              <a:sp3d>
                <a:bevelT w="25400" h="25400"/>
              </a:sp3d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972" name="Straight Connector 971">
              <a:extLst>
                <a:ext uri="{FF2B5EF4-FFF2-40B4-BE49-F238E27FC236}">
                  <a16:creationId xmlns:a16="http://schemas.microsoft.com/office/drawing/2014/main" id="{55F51A61-A99B-4079-A21C-B79D4ABAB56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2846250" y="1243584"/>
              <a:ext cx="11795760" cy="96246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73" name="Straight Connector 972">
              <a:extLst>
                <a:ext uri="{FF2B5EF4-FFF2-40B4-BE49-F238E27FC236}">
                  <a16:creationId xmlns:a16="http://schemas.microsoft.com/office/drawing/2014/main" id="{3B82D4E1-7800-48CC-A703-3B8184CC8B5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296473" y="-2136727"/>
              <a:ext cx="9855541" cy="121609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974" name="Group 973">
              <a:extLst>
                <a:ext uri="{FF2B5EF4-FFF2-40B4-BE49-F238E27FC236}">
                  <a16:creationId xmlns:a16="http://schemas.microsoft.com/office/drawing/2014/main" id="{D360F43A-EE91-4221-B21B-0BDFA17033DC}"/>
                </a:ext>
              </a:extLst>
            </p:cNvPr>
            <p:cNvGrpSpPr/>
            <p:nvPr/>
          </p:nvGrpSpPr>
          <p:grpSpPr>
            <a:xfrm>
              <a:off x="-3447668" y="-4387510"/>
              <a:ext cx="1250983" cy="1626467"/>
              <a:chOff x="4354576" y="2364387"/>
              <a:chExt cx="1981909" cy="2576781"/>
            </a:xfrm>
          </p:grpSpPr>
          <p:sp>
            <p:nvSpPr>
              <p:cNvPr id="1095" name="Rectangle 1094">
                <a:extLst>
                  <a:ext uri="{FF2B5EF4-FFF2-40B4-BE49-F238E27FC236}">
                    <a16:creationId xmlns:a16="http://schemas.microsoft.com/office/drawing/2014/main" id="{6EE9C0DE-9614-4537-9F76-01AA3368F6F7}"/>
                  </a:ext>
                </a:extLst>
              </p:cNvPr>
              <p:cNvSpPr/>
              <p:nvPr/>
            </p:nvSpPr>
            <p:spPr>
              <a:xfrm>
                <a:off x="5532218" y="3284984"/>
                <a:ext cx="804267" cy="1656184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reflection blurRad="50800" stA="28000" endPos="55000" dir="5400000" sy="-100000" algn="bl" rotWithShape="0"/>
              </a:effectLst>
              <a:scene3d>
                <a:camera prst="isometricRight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96" name="Rectangle 1095">
                <a:extLst>
                  <a:ext uri="{FF2B5EF4-FFF2-40B4-BE49-F238E27FC236}">
                    <a16:creationId xmlns:a16="http://schemas.microsoft.com/office/drawing/2014/main" id="{AF95686F-3773-4ABD-96BE-2A1E128AF6E4}"/>
                  </a:ext>
                </a:extLst>
              </p:cNvPr>
              <p:cNvSpPr/>
              <p:nvPr/>
            </p:nvSpPr>
            <p:spPr>
              <a:xfrm>
                <a:off x="4354576" y="3140968"/>
                <a:ext cx="1512169" cy="1656184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reflection blurRad="6350" stA="50000" endA="300" endPos="55000" dir="5400000" sy="-100000" algn="bl" rotWithShape="0"/>
              </a:effectLst>
              <a:scene3d>
                <a:camera prst="isometricLeftDown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97" name="Rectangle 1096">
                <a:extLst>
                  <a:ext uri="{FF2B5EF4-FFF2-40B4-BE49-F238E27FC236}">
                    <a16:creationId xmlns:a16="http://schemas.microsoft.com/office/drawing/2014/main" id="{348E1C80-B7B6-4835-A0C0-3D751079019A}"/>
                  </a:ext>
                </a:extLst>
              </p:cNvPr>
              <p:cNvSpPr/>
              <p:nvPr/>
            </p:nvSpPr>
            <p:spPr>
              <a:xfrm>
                <a:off x="5000872" y="2364387"/>
                <a:ext cx="809010" cy="1538648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98" name="Rectangle 1097">
                <a:extLst>
                  <a:ext uri="{FF2B5EF4-FFF2-40B4-BE49-F238E27FC236}">
                    <a16:creationId xmlns:a16="http://schemas.microsoft.com/office/drawing/2014/main" id="{69039B95-C400-4613-8D4C-69F3EBAF54BA}"/>
                  </a:ext>
                </a:extLst>
              </p:cNvPr>
              <p:cNvSpPr/>
              <p:nvPr/>
            </p:nvSpPr>
            <p:spPr>
              <a:xfrm>
                <a:off x="5626720" y="3501008"/>
                <a:ext cx="648072" cy="128822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reflection blurRad="6350" stA="50000" endA="300" endPos="55000" dir="5400000" sy="-100000" algn="bl" rotWithShape="0"/>
              </a:effectLst>
              <a:scene3d>
                <a:camera prst="isometricRight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99" name="Oval 1098">
                <a:extLst>
                  <a:ext uri="{FF2B5EF4-FFF2-40B4-BE49-F238E27FC236}">
                    <a16:creationId xmlns:a16="http://schemas.microsoft.com/office/drawing/2014/main" id="{190E7442-8CE4-4195-A35B-219145D05716}"/>
                  </a:ext>
                </a:extLst>
              </p:cNvPr>
              <p:cNvSpPr/>
              <p:nvPr/>
            </p:nvSpPr>
            <p:spPr>
              <a:xfrm>
                <a:off x="6119883" y="357301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 w="19050">
                <a:prstDash val="lgDashDotDot"/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100" name="Rectangle 1099">
                <a:extLst>
                  <a:ext uri="{FF2B5EF4-FFF2-40B4-BE49-F238E27FC236}">
                    <a16:creationId xmlns:a16="http://schemas.microsoft.com/office/drawing/2014/main" id="{B5CCA387-F191-472C-9A72-BB600AAD2D3D}"/>
                  </a:ext>
                </a:extLst>
              </p:cNvPr>
              <p:cNvSpPr/>
              <p:nvPr/>
            </p:nvSpPr>
            <p:spPr>
              <a:xfrm>
                <a:off x="5676581" y="4124017"/>
                <a:ext cx="106940" cy="792088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isometricRight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101" name="Rectangle 1100">
                <a:extLst>
                  <a:ext uri="{FF2B5EF4-FFF2-40B4-BE49-F238E27FC236}">
                    <a16:creationId xmlns:a16="http://schemas.microsoft.com/office/drawing/2014/main" id="{C96BB88D-445D-4364-B6E8-E03360C6F4DE}"/>
                  </a:ext>
                </a:extLst>
              </p:cNvPr>
              <p:cNvSpPr/>
              <p:nvPr/>
            </p:nvSpPr>
            <p:spPr>
              <a:xfrm>
                <a:off x="5813668" y="4042195"/>
                <a:ext cx="106940" cy="792088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isometricRight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102" name="Round Diagonal Corner Rectangle 96">
                <a:extLst>
                  <a:ext uri="{FF2B5EF4-FFF2-40B4-BE49-F238E27FC236}">
                    <a16:creationId xmlns:a16="http://schemas.microsoft.com/office/drawing/2014/main" id="{9494A7A9-7216-4599-AD46-0BD2E138D656}"/>
                  </a:ext>
                </a:extLst>
              </p:cNvPr>
              <p:cNvSpPr/>
              <p:nvPr/>
            </p:nvSpPr>
            <p:spPr>
              <a:xfrm>
                <a:off x="5702680" y="3781055"/>
                <a:ext cx="306305" cy="376009"/>
              </a:xfrm>
              <a:prstGeom prst="round2DiagRect">
                <a:avLst>
                  <a:gd name="adj1" fmla="val 47418"/>
                  <a:gd name="adj2" fmla="val 0"/>
                </a:avLst>
              </a:prstGeom>
              <a:solidFill>
                <a:srgbClr val="2C2C2C"/>
              </a:solidFill>
              <a:ln>
                <a:solidFill>
                  <a:srgbClr val="2C2C2C"/>
                </a:solidFill>
              </a:ln>
              <a:scene3d>
                <a:camera prst="isometricRightUp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103" name="Rectangle 1102">
                <a:extLst>
                  <a:ext uri="{FF2B5EF4-FFF2-40B4-BE49-F238E27FC236}">
                    <a16:creationId xmlns:a16="http://schemas.microsoft.com/office/drawing/2014/main" id="{7E14F62B-6E40-496B-A765-939BB25CBF55}"/>
                  </a:ext>
                </a:extLst>
              </p:cNvPr>
              <p:cNvSpPr/>
              <p:nvPr/>
            </p:nvSpPr>
            <p:spPr>
              <a:xfrm>
                <a:off x="5798615" y="3892642"/>
                <a:ext cx="45719" cy="45719"/>
              </a:xfrm>
              <a:prstGeom prst="rect">
                <a:avLst/>
              </a:prstGeom>
              <a:ln>
                <a:noFill/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104" name="Rectangle 1103">
                <a:extLst>
                  <a:ext uri="{FF2B5EF4-FFF2-40B4-BE49-F238E27FC236}">
                    <a16:creationId xmlns:a16="http://schemas.microsoft.com/office/drawing/2014/main" id="{64B9F7EE-F540-49C3-852B-7C7C0B5C12E6}"/>
                  </a:ext>
                </a:extLst>
              </p:cNvPr>
              <p:cNvSpPr/>
              <p:nvPr/>
            </p:nvSpPr>
            <p:spPr>
              <a:xfrm>
                <a:off x="5796136" y="4005064"/>
                <a:ext cx="45719" cy="45719"/>
              </a:xfrm>
              <a:prstGeom prst="rect">
                <a:avLst/>
              </a:prstGeom>
              <a:ln>
                <a:noFill/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105" name="Snip Same Side Corner Rectangle 99">
                <a:extLst>
                  <a:ext uri="{FF2B5EF4-FFF2-40B4-BE49-F238E27FC236}">
                    <a16:creationId xmlns:a16="http://schemas.microsoft.com/office/drawing/2014/main" id="{53D6FE33-B439-4EB8-98B7-1C51B5B990AD}"/>
                  </a:ext>
                </a:extLst>
              </p:cNvPr>
              <p:cNvSpPr/>
              <p:nvPr/>
            </p:nvSpPr>
            <p:spPr>
              <a:xfrm rot="10800000">
                <a:off x="4644008" y="3441305"/>
                <a:ext cx="864096" cy="203718"/>
              </a:xfrm>
              <a:prstGeom prst="snip2SameRect">
                <a:avLst>
                  <a:gd name="adj1" fmla="val 50000"/>
                  <a:gd name="adj2" fmla="val 18829"/>
                </a:avLst>
              </a:prstGeom>
              <a:gradFill>
                <a:gsLst>
                  <a:gs pos="0">
                    <a:schemeClr val="tx1">
                      <a:lumMod val="90000"/>
                      <a:lumOff val="10000"/>
                    </a:schemeClr>
                  </a:gs>
                  <a:gs pos="100000">
                    <a:schemeClr val="tx1"/>
                  </a:gs>
                </a:gsLst>
                <a:lin ang="16200000" scaled="0"/>
              </a:gradFill>
              <a:ln w="6350">
                <a:solidFill>
                  <a:srgbClr val="08080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scene3d>
                <a:camera prst="isometricLeftDown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sp>
          <p:nvSpPr>
            <p:cNvPr id="975" name="TextBox 974">
              <a:extLst>
                <a:ext uri="{FF2B5EF4-FFF2-40B4-BE49-F238E27FC236}">
                  <a16:creationId xmlns:a16="http://schemas.microsoft.com/office/drawing/2014/main" id="{E9A2011B-8C9C-462E-91C9-A9BA3E15274A}"/>
                </a:ext>
              </a:extLst>
            </p:cNvPr>
            <p:cNvSpPr txBox="1"/>
            <p:nvPr/>
          </p:nvSpPr>
          <p:spPr>
            <a:xfrm>
              <a:off x="-2794914" y="-3234996"/>
              <a:ext cx="1319643" cy="1077218"/>
            </a:xfrm>
            <a:prstGeom prst="rect">
              <a:avLst/>
            </a:prstGeom>
            <a:noFill/>
            <a:effectLst/>
            <a:scene3d>
              <a:camera prst="isometricTopUp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Arial" pitchFamily="34" charset="0"/>
                  <a:ea typeface="Franchise" pitchFamily="2" charset="0"/>
                  <a:cs typeface="Arial" pitchFamily="34" charset="0"/>
                </a:rPr>
                <a:t>nedc</a:t>
              </a:r>
            </a:p>
            <a:p>
              <a:pPr algn="ctr"/>
              <a:r>
                <a:rPr lang="en-GB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Arial" pitchFamily="34" charset="0"/>
                  <a:ea typeface="Franchise" pitchFamily="2" charset="0"/>
                  <a:cs typeface="Arial" pitchFamily="34" charset="0"/>
                </a:rPr>
                <a:t>003</a:t>
              </a:r>
            </a:p>
          </p:txBody>
        </p:sp>
        <p:cxnSp>
          <p:nvCxnSpPr>
            <p:cNvPr id="976" name="Straight Connector 975">
              <a:extLst>
                <a:ext uri="{FF2B5EF4-FFF2-40B4-BE49-F238E27FC236}">
                  <a16:creationId xmlns:a16="http://schemas.microsoft.com/office/drawing/2014/main" id="{8D0E5EF7-8284-450C-84F6-5C69D515DD1B}"/>
                </a:ext>
              </a:extLst>
            </p:cNvPr>
            <p:cNvCxnSpPr>
              <a:cxnSpLocks/>
            </p:cNvCxnSpPr>
            <p:nvPr/>
          </p:nvCxnSpPr>
          <p:spPr>
            <a:xfrm>
              <a:off x="-5934835" y="-318988"/>
              <a:ext cx="0" cy="36576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77" name="Straight Connector 976">
              <a:extLst>
                <a:ext uri="{FF2B5EF4-FFF2-40B4-BE49-F238E27FC236}">
                  <a16:creationId xmlns:a16="http://schemas.microsoft.com/office/drawing/2014/main" id="{0ED378C0-1D7F-404B-876E-B7D367F0B64A}"/>
                </a:ext>
              </a:extLst>
            </p:cNvPr>
            <p:cNvCxnSpPr>
              <a:cxnSpLocks/>
            </p:cNvCxnSpPr>
            <p:nvPr/>
          </p:nvCxnSpPr>
          <p:spPr>
            <a:xfrm>
              <a:off x="946306" y="-4355269"/>
              <a:ext cx="0" cy="36576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978" name="TextBox 977">
              <a:extLst>
                <a:ext uri="{FF2B5EF4-FFF2-40B4-BE49-F238E27FC236}">
                  <a16:creationId xmlns:a16="http://schemas.microsoft.com/office/drawing/2014/main" id="{DC2094FB-72C9-424C-BB63-BAD082C4122E}"/>
                </a:ext>
              </a:extLst>
            </p:cNvPr>
            <p:cNvSpPr txBox="1"/>
            <p:nvPr/>
          </p:nvSpPr>
          <p:spPr>
            <a:xfrm>
              <a:off x="-6859715" y="-868168"/>
              <a:ext cx="1319643" cy="1077218"/>
            </a:xfrm>
            <a:prstGeom prst="rect">
              <a:avLst/>
            </a:prstGeom>
            <a:noFill/>
            <a:effectLst/>
            <a:scene3d>
              <a:camera prst="isometricTopUp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Arial" pitchFamily="34" charset="0"/>
                  <a:ea typeface="Franchise" pitchFamily="2" charset="0"/>
                  <a:cs typeface="Arial" pitchFamily="34" charset="0"/>
                </a:rPr>
                <a:t>nedc</a:t>
              </a:r>
            </a:p>
            <a:p>
              <a:pPr algn="ctr"/>
              <a:r>
                <a:rPr lang="en-GB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Arial" pitchFamily="34" charset="0"/>
                  <a:ea typeface="Franchise" pitchFamily="2" charset="0"/>
                  <a:cs typeface="Arial" pitchFamily="34" charset="0"/>
                </a:rPr>
                <a:t>000</a:t>
              </a:r>
            </a:p>
          </p:txBody>
        </p:sp>
        <p:sp>
          <p:nvSpPr>
            <p:cNvPr id="979" name="TextBox 978">
              <a:extLst>
                <a:ext uri="{FF2B5EF4-FFF2-40B4-BE49-F238E27FC236}">
                  <a16:creationId xmlns:a16="http://schemas.microsoft.com/office/drawing/2014/main" id="{D08C821F-1F6A-45BF-9494-21C3A6D9B3EA}"/>
                </a:ext>
              </a:extLst>
            </p:cNvPr>
            <p:cNvSpPr txBox="1"/>
            <p:nvPr/>
          </p:nvSpPr>
          <p:spPr>
            <a:xfrm>
              <a:off x="49780" y="-4888584"/>
              <a:ext cx="1319643" cy="1077218"/>
            </a:xfrm>
            <a:prstGeom prst="rect">
              <a:avLst/>
            </a:prstGeom>
            <a:noFill/>
            <a:effectLst/>
            <a:scene3d>
              <a:camera prst="isometricTopUp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Arial" pitchFamily="34" charset="0"/>
                  <a:ea typeface="Franchise" pitchFamily="2" charset="0"/>
                  <a:cs typeface="Arial" pitchFamily="34" charset="0"/>
                </a:rPr>
                <a:t>nedc</a:t>
              </a:r>
            </a:p>
            <a:p>
              <a:pPr algn="ctr"/>
              <a:r>
                <a:rPr lang="en-GB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Arial" pitchFamily="34" charset="0"/>
                  <a:ea typeface="Franchise" pitchFamily="2" charset="0"/>
                  <a:cs typeface="Arial" pitchFamily="34" charset="0"/>
                </a:rPr>
                <a:t>005</a:t>
              </a:r>
            </a:p>
          </p:txBody>
        </p:sp>
        <p:grpSp>
          <p:nvGrpSpPr>
            <p:cNvPr id="980" name="Group 979">
              <a:extLst>
                <a:ext uri="{FF2B5EF4-FFF2-40B4-BE49-F238E27FC236}">
                  <a16:creationId xmlns:a16="http://schemas.microsoft.com/office/drawing/2014/main" id="{FD03AE18-09E2-4A7E-A319-B4BFD77399E7}"/>
                </a:ext>
              </a:extLst>
            </p:cNvPr>
            <p:cNvGrpSpPr/>
            <p:nvPr/>
          </p:nvGrpSpPr>
          <p:grpSpPr>
            <a:xfrm>
              <a:off x="-7460797" y="-2073607"/>
              <a:ext cx="1250983" cy="1626467"/>
              <a:chOff x="4354576" y="2364387"/>
              <a:chExt cx="1981909" cy="2576781"/>
            </a:xfrm>
          </p:grpSpPr>
          <p:sp>
            <p:nvSpPr>
              <p:cNvPr id="1084" name="Rectangle 1083">
                <a:extLst>
                  <a:ext uri="{FF2B5EF4-FFF2-40B4-BE49-F238E27FC236}">
                    <a16:creationId xmlns:a16="http://schemas.microsoft.com/office/drawing/2014/main" id="{C5E8796E-B3C1-4BD5-A380-AFA0EBED4FD6}"/>
                  </a:ext>
                </a:extLst>
              </p:cNvPr>
              <p:cNvSpPr/>
              <p:nvPr/>
            </p:nvSpPr>
            <p:spPr>
              <a:xfrm>
                <a:off x="5532218" y="3284984"/>
                <a:ext cx="804267" cy="1656184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reflection blurRad="50800" stA="28000" endPos="55000" dir="5400000" sy="-100000" algn="bl" rotWithShape="0"/>
              </a:effectLst>
              <a:scene3d>
                <a:camera prst="isometricRight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85" name="Rectangle 1084">
                <a:extLst>
                  <a:ext uri="{FF2B5EF4-FFF2-40B4-BE49-F238E27FC236}">
                    <a16:creationId xmlns:a16="http://schemas.microsoft.com/office/drawing/2014/main" id="{0D256FF1-7B7A-4C4B-8BA2-D6FF36B8C20B}"/>
                  </a:ext>
                </a:extLst>
              </p:cNvPr>
              <p:cNvSpPr/>
              <p:nvPr/>
            </p:nvSpPr>
            <p:spPr>
              <a:xfrm>
                <a:off x="4354576" y="3140968"/>
                <a:ext cx="1512169" cy="1656184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reflection blurRad="6350" stA="50000" endA="300" endPos="55000" dir="5400000" sy="-100000" algn="bl" rotWithShape="0"/>
              </a:effectLst>
              <a:scene3d>
                <a:camera prst="isometricLeftDown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86" name="Rectangle 1085">
                <a:extLst>
                  <a:ext uri="{FF2B5EF4-FFF2-40B4-BE49-F238E27FC236}">
                    <a16:creationId xmlns:a16="http://schemas.microsoft.com/office/drawing/2014/main" id="{B98AEEED-245B-478E-B813-6B11FA0EA05F}"/>
                  </a:ext>
                </a:extLst>
              </p:cNvPr>
              <p:cNvSpPr/>
              <p:nvPr/>
            </p:nvSpPr>
            <p:spPr>
              <a:xfrm>
                <a:off x="5000872" y="2364387"/>
                <a:ext cx="809010" cy="1538648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87" name="Rectangle 1086">
                <a:extLst>
                  <a:ext uri="{FF2B5EF4-FFF2-40B4-BE49-F238E27FC236}">
                    <a16:creationId xmlns:a16="http://schemas.microsoft.com/office/drawing/2014/main" id="{52F66EED-BCAD-4046-AFA8-5DE6362B0491}"/>
                  </a:ext>
                </a:extLst>
              </p:cNvPr>
              <p:cNvSpPr/>
              <p:nvPr/>
            </p:nvSpPr>
            <p:spPr>
              <a:xfrm>
                <a:off x="5626720" y="3501008"/>
                <a:ext cx="648072" cy="128822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reflection blurRad="6350" stA="50000" endA="300" endPos="55000" dir="5400000" sy="-100000" algn="bl" rotWithShape="0"/>
              </a:effectLst>
              <a:scene3d>
                <a:camera prst="isometricRight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88" name="Oval 1087">
                <a:extLst>
                  <a:ext uri="{FF2B5EF4-FFF2-40B4-BE49-F238E27FC236}">
                    <a16:creationId xmlns:a16="http://schemas.microsoft.com/office/drawing/2014/main" id="{28A27151-A13C-45D8-A4A4-4321AF3A7D9F}"/>
                  </a:ext>
                </a:extLst>
              </p:cNvPr>
              <p:cNvSpPr/>
              <p:nvPr/>
            </p:nvSpPr>
            <p:spPr>
              <a:xfrm>
                <a:off x="6119883" y="357301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 w="19050">
                <a:prstDash val="lgDashDotDot"/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89" name="Rectangle 1088">
                <a:extLst>
                  <a:ext uri="{FF2B5EF4-FFF2-40B4-BE49-F238E27FC236}">
                    <a16:creationId xmlns:a16="http://schemas.microsoft.com/office/drawing/2014/main" id="{952CA99D-C4AB-4484-AB95-7D8EF2F77022}"/>
                  </a:ext>
                </a:extLst>
              </p:cNvPr>
              <p:cNvSpPr/>
              <p:nvPr/>
            </p:nvSpPr>
            <p:spPr>
              <a:xfrm>
                <a:off x="5676581" y="4124017"/>
                <a:ext cx="106940" cy="792088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isometricRight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90" name="Rectangle 1089">
                <a:extLst>
                  <a:ext uri="{FF2B5EF4-FFF2-40B4-BE49-F238E27FC236}">
                    <a16:creationId xmlns:a16="http://schemas.microsoft.com/office/drawing/2014/main" id="{9A74C199-36CC-4EB0-A1A7-3E04CD60181E}"/>
                  </a:ext>
                </a:extLst>
              </p:cNvPr>
              <p:cNvSpPr/>
              <p:nvPr/>
            </p:nvSpPr>
            <p:spPr>
              <a:xfrm>
                <a:off x="5813668" y="4042195"/>
                <a:ext cx="106940" cy="792088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isometricRight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91" name="Round Diagonal Corner Rectangle 96">
                <a:extLst>
                  <a:ext uri="{FF2B5EF4-FFF2-40B4-BE49-F238E27FC236}">
                    <a16:creationId xmlns:a16="http://schemas.microsoft.com/office/drawing/2014/main" id="{5EDE4E8D-C3EB-43C1-90BA-6EB360944EC5}"/>
                  </a:ext>
                </a:extLst>
              </p:cNvPr>
              <p:cNvSpPr/>
              <p:nvPr/>
            </p:nvSpPr>
            <p:spPr>
              <a:xfrm>
                <a:off x="5702680" y="3781055"/>
                <a:ext cx="306305" cy="376009"/>
              </a:xfrm>
              <a:prstGeom prst="round2DiagRect">
                <a:avLst>
                  <a:gd name="adj1" fmla="val 47418"/>
                  <a:gd name="adj2" fmla="val 0"/>
                </a:avLst>
              </a:prstGeom>
              <a:solidFill>
                <a:srgbClr val="2C2C2C"/>
              </a:solidFill>
              <a:ln>
                <a:solidFill>
                  <a:srgbClr val="2C2C2C"/>
                </a:solidFill>
              </a:ln>
              <a:scene3d>
                <a:camera prst="isometricRightUp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92" name="Rectangle 1091">
                <a:extLst>
                  <a:ext uri="{FF2B5EF4-FFF2-40B4-BE49-F238E27FC236}">
                    <a16:creationId xmlns:a16="http://schemas.microsoft.com/office/drawing/2014/main" id="{4C7DE17E-5917-4689-A249-005190534113}"/>
                  </a:ext>
                </a:extLst>
              </p:cNvPr>
              <p:cNvSpPr/>
              <p:nvPr/>
            </p:nvSpPr>
            <p:spPr>
              <a:xfrm>
                <a:off x="5798615" y="3892642"/>
                <a:ext cx="45719" cy="45719"/>
              </a:xfrm>
              <a:prstGeom prst="rect">
                <a:avLst/>
              </a:prstGeom>
              <a:ln>
                <a:noFill/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93" name="Rectangle 1092">
                <a:extLst>
                  <a:ext uri="{FF2B5EF4-FFF2-40B4-BE49-F238E27FC236}">
                    <a16:creationId xmlns:a16="http://schemas.microsoft.com/office/drawing/2014/main" id="{703C39ED-220C-4440-BFC0-73E483FF5B8C}"/>
                  </a:ext>
                </a:extLst>
              </p:cNvPr>
              <p:cNvSpPr/>
              <p:nvPr/>
            </p:nvSpPr>
            <p:spPr>
              <a:xfrm>
                <a:off x="5796136" y="4005064"/>
                <a:ext cx="45719" cy="45719"/>
              </a:xfrm>
              <a:prstGeom prst="rect">
                <a:avLst/>
              </a:prstGeom>
              <a:ln>
                <a:noFill/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94" name="Snip Same Side Corner Rectangle 99">
                <a:extLst>
                  <a:ext uri="{FF2B5EF4-FFF2-40B4-BE49-F238E27FC236}">
                    <a16:creationId xmlns:a16="http://schemas.microsoft.com/office/drawing/2014/main" id="{52DB8B53-9E33-4A04-8F1E-76F3BC4FA295}"/>
                  </a:ext>
                </a:extLst>
              </p:cNvPr>
              <p:cNvSpPr/>
              <p:nvPr/>
            </p:nvSpPr>
            <p:spPr>
              <a:xfrm rot="10800000">
                <a:off x="4644008" y="3441305"/>
                <a:ext cx="864096" cy="203718"/>
              </a:xfrm>
              <a:prstGeom prst="snip2SameRect">
                <a:avLst>
                  <a:gd name="adj1" fmla="val 50000"/>
                  <a:gd name="adj2" fmla="val 18829"/>
                </a:avLst>
              </a:prstGeom>
              <a:gradFill>
                <a:gsLst>
                  <a:gs pos="0">
                    <a:schemeClr val="tx1">
                      <a:lumMod val="90000"/>
                      <a:lumOff val="10000"/>
                    </a:schemeClr>
                  </a:gs>
                  <a:gs pos="100000">
                    <a:schemeClr val="tx1"/>
                  </a:gs>
                </a:gsLst>
                <a:lin ang="16200000" scaled="0"/>
              </a:gradFill>
              <a:ln w="6350">
                <a:solidFill>
                  <a:srgbClr val="08080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scene3d>
                <a:camera prst="isometricLeftDown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981" name="Group 980">
              <a:extLst>
                <a:ext uri="{FF2B5EF4-FFF2-40B4-BE49-F238E27FC236}">
                  <a16:creationId xmlns:a16="http://schemas.microsoft.com/office/drawing/2014/main" id="{F3E9F79E-1300-48F4-815F-6942B9783088}"/>
                </a:ext>
              </a:extLst>
            </p:cNvPr>
            <p:cNvGrpSpPr/>
            <p:nvPr/>
          </p:nvGrpSpPr>
          <p:grpSpPr>
            <a:xfrm>
              <a:off x="-582912" y="-6063834"/>
              <a:ext cx="1250983" cy="1626467"/>
              <a:chOff x="4354576" y="2364387"/>
              <a:chExt cx="1981909" cy="2576781"/>
            </a:xfrm>
          </p:grpSpPr>
          <p:sp>
            <p:nvSpPr>
              <p:cNvPr id="1073" name="Rectangle 1072">
                <a:extLst>
                  <a:ext uri="{FF2B5EF4-FFF2-40B4-BE49-F238E27FC236}">
                    <a16:creationId xmlns:a16="http://schemas.microsoft.com/office/drawing/2014/main" id="{759E8CF0-F8C9-4205-8C15-4B91F6AB7162}"/>
                  </a:ext>
                </a:extLst>
              </p:cNvPr>
              <p:cNvSpPr/>
              <p:nvPr/>
            </p:nvSpPr>
            <p:spPr>
              <a:xfrm>
                <a:off x="5532218" y="3284984"/>
                <a:ext cx="804267" cy="1656184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reflection blurRad="50800" stA="28000" endPos="55000" dir="5400000" sy="-100000" algn="bl" rotWithShape="0"/>
              </a:effectLst>
              <a:scene3d>
                <a:camera prst="isometricRight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74" name="Rectangle 1073">
                <a:extLst>
                  <a:ext uri="{FF2B5EF4-FFF2-40B4-BE49-F238E27FC236}">
                    <a16:creationId xmlns:a16="http://schemas.microsoft.com/office/drawing/2014/main" id="{AD251477-D9FC-415F-B143-758DB59AB409}"/>
                  </a:ext>
                </a:extLst>
              </p:cNvPr>
              <p:cNvSpPr/>
              <p:nvPr/>
            </p:nvSpPr>
            <p:spPr>
              <a:xfrm>
                <a:off x="4354576" y="3140968"/>
                <a:ext cx="1512169" cy="1656184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reflection blurRad="6350" stA="50000" endA="300" endPos="55000" dir="5400000" sy="-100000" algn="bl" rotWithShape="0"/>
              </a:effectLst>
              <a:scene3d>
                <a:camera prst="isometricLeftDown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75" name="Rectangle 1074">
                <a:extLst>
                  <a:ext uri="{FF2B5EF4-FFF2-40B4-BE49-F238E27FC236}">
                    <a16:creationId xmlns:a16="http://schemas.microsoft.com/office/drawing/2014/main" id="{4464D149-73D6-4287-AA81-8BC580BFE22F}"/>
                  </a:ext>
                </a:extLst>
              </p:cNvPr>
              <p:cNvSpPr/>
              <p:nvPr/>
            </p:nvSpPr>
            <p:spPr>
              <a:xfrm>
                <a:off x="5000872" y="2364387"/>
                <a:ext cx="809010" cy="1538648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76" name="Rectangle 1075">
                <a:extLst>
                  <a:ext uri="{FF2B5EF4-FFF2-40B4-BE49-F238E27FC236}">
                    <a16:creationId xmlns:a16="http://schemas.microsoft.com/office/drawing/2014/main" id="{AF91FFC6-EC9F-44E3-8FF3-1758E1EEEB17}"/>
                  </a:ext>
                </a:extLst>
              </p:cNvPr>
              <p:cNvSpPr/>
              <p:nvPr/>
            </p:nvSpPr>
            <p:spPr>
              <a:xfrm>
                <a:off x="5626720" y="3501008"/>
                <a:ext cx="648072" cy="128822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reflection blurRad="6350" stA="50000" endA="300" endPos="55000" dir="5400000" sy="-100000" algn="bl" rotWithShape="0"/>
              </a:effectLst>
              <a:scene3d>
                <a:camera prst="isometricRight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77" name="Oval 1076">
                <a:extLst>
                  <a:ext uri="{FF2B5EF4-FFF2-40B4-BE49-F238E27FC236}">
                    <a16:creationId xmlns:a16="http://schemas.microsoft.com/office/drawing/2014/main" id="{0F114884-7CBD-4D00-8EC2-46088C6618FF}"/>
                  </a:ext>
                </a:extLst>
              </p:cNvPr>
              <p:cNvSpPr/>
              <p:nvPr/>
            </p:nvSpPr>
            <p:spPr>
              <a:xfrm>
                <a:off x="6119883" y="357301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 w="19050">
                <a:prstDash val="lgDashDotDot"/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78" name="Rectangle 1077">
                <a:extLst>
                  <a:ext uri="{FF2B5EF4-FFF2-40B4-BE49-F238E27FC236}">
                    <a16:creationId xmlns:a16="http://schemas.microsoft.com/office/drawing/2014/main" id="{AF5CDE8F-98BA-4A63-9472-5D17891B1DA0}"/>
                  </a:ext>
                </a:extLst>
              </p:cNvPr>
              <p:cNvSpPr/>
              <p:nvPr/>
            </p:nvSpPr>
            <p:spPr>
              <a:xfrm>
                <a:off x="5676581" y="4124017"/>
                <a:ext cx="106940" cy="792088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isometricRight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79" name="Rectangle 1078">
                <a:extLst>
                  <a:ext uri="{FF2B5EF4-FFF2-40B4-BE49-F238E27FC236}">
                    <a16:creationId xmlns:a16="http://schemas.microsoft.com/office/drawing/2014/main" id="{298DF340-4746-401B-93E5-DC31F6772543}"/>
                  </a:ext>
                </a:extLst>
              </p:cNvPr>
              <p:cNvSpPr/>
              <p:nvPr/>
            </p:nvSpPr>
            <p:spPr>
              <a:xfrm>
                <a:off x="5813668" y="4042195"/>
                <a:ext cx="106940" cy="792088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isometricRight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80" name="Round Diagonal Corner Rectangle 96">
                <a:extLst>
                  <a:ext uri="{FF2B5EF4-FFF2-40B4-BE49-F238E27FC236}">
                    <a16:creationId xmlns:a16="http://schemas.microsoft.com/office/drawing/2014/main" id="{E96EAB62-36FE-405C-ABB0-79DBC9D0306B}"/>
                  </a:ext>
                </a:extLst>
              </p:cNvPr>
              <p:cNvSpPr/>
              <p:nvPr/>
            </p:nvSpPr>
            <p:spPr>
              <a:xfrm>
                <a:off x="5702680" y="3781055"/>
                <a:ext cx="306305" cy="376009"/>
              </a:xfrm>
              <a:prstGeom prst="round2DiagRect">
                <a:avLst>
                  <a:gd name="adj1" fmla="val 47418"/>
                  <a:gd name="adj2" fmla="val 0"/>
                </a:avLst>
              </a:prstGeom>
              <a:solidFill>
                <a:srgbClr val="2C2C2C"/>
              </a:solidFill>
              <a:ln>
                <a:solidFill>
                  <a:srgbClr val="2C2C2C"/>
                </a:solidFill>
              </a:ln>
              <a:scene3d>
                <a:camera prst="isometricRightUp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81" name="Rectangle 1080">
                <a:extLst>
                  <a:ext uri="{FF2B5EF4-FFF2-40B4-BE49-F238E27FC236}">
                    <a16:creationId xmlns:a16="http://schemas.microsoft.com/office/drawing/2014/main" id="{0D7732A4-D845-47E0-B934-F0C0844C5BE0}"/>
                  </a:ext>
                </a:extLst>
              </p:cNvPr>
              <p:cNvSpPr/>
              <p:nvPr/>
            </p:nvSpPr>
            <p:spPr>
              <a:xfrm>
                <a:off x="5798615" y="3892642"/>
                <a:ext cx="45719" cy="45719"/>
              </a:xfrm>
              <a:prstGeom prst="rect">
                <a:avLst/>
              </a:prstGeom>
              <a:ln>
                <a:noFill/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82" name="Rectangle 1081">
                <a:extLst>
                  <a:ext uri="{FF2B5EF4-FFF2-40B4-BE49-F238E27FC236}">
                    <a16:creationId xmlns:a16="http://schemas.microsoft.com/office/drawing/2014/main" id="{771C26C2-4483-44D7-A1F0-08B49789975B}"/>
                  </a:ext>
                </a:extLst>
              </p:cNvPr>
              <p:cNvSpPr/>
              <p:nvPr/>
            </p:nvSpPr>
            <p:spPr>
              <a:xfrm>
                <a:off x="5796136" y="4005064"/>
                <a:ext cx="45719" cy="45719"/>
              </a:xfrm>
              <a:prstGeom prst="rect">
                <a:avLst/>
              </a:prstGeom>
              <a:ln>
                <a:noFill/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83" name="Snip Same Side Corner Rectangle 99">
                <a:extLst>
                  <a:ext uri="{FF2B5EF4-FFF2-40B4-BE49-F238E27FC236}">
                    <a16:creationId xmlns:a16="http://schemas.microsoft.com/office/drawing/2014/main" id="{08BD6CBC-41E9-4ACA-810B-CD5D9D31BC21}"/>
                  </a:ext>
                </a:extLst>
              </p:cNvPr>
              <p:cNvSpPr/>
              <p:nvPr/>
            </p:nvSpPr>
            <p:spPr>
              <a:xfrm rot="10800000">
                <a:off x="4644008" y="3441305"/>
                <a:ext cx="864096" cy="203718"/>
              </a:xfrm>
              <a:prstGeom prst="snip2SameRect">
                <a:avLst>
                  <a:gd name="adj1" fmla="val 50000"/>
                  <a:gd name="adj2" fmla="val 18829"/>
                </a:avLst>
              </a:prstGeom>
              <a:gradFill>
                <a:gsLst>
                  <a:gs pos="0">
                    <a:schemeClr val="tx1">
                      <a:lumMod val="90000"/>
                      <a:lumOff val="10000"/>
                    </a:schemeClr>
                  </a:gs>
                  <a:gs pos="100000">
                    <a:schemeClr val="tx1"/>
                  </a:gs>
                </a:gsLst>
                <a:lin ang="16200000" scaled="0"/>
              </a:gradFill>
              <a:ln w="6350">
                <a:solidFill>
                  <a:srgbClr val="08080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scene3d>
                <a:camera prst="isometricLeftDown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cxnSp>
          <p:nvCxnSpPr>
            <p:cNvPr id="982" name="Straight Connector 981">
              <a:extLst>
                <a:ext uri="{FF2B5EF4-FFF2-40B4-BE49-F238E27FC236}">
                  <a16:creationId xmlns:a16="http://schemas.microsoft.com/office/drawing/2014/main" id="{D9C058F1-FEC1-49AE-8E66-D52C43722C32}"/>
                </a:ext>
              </a:extLst>
            </p:cNvPr>
            <p:cNvCxnSpPr>
              <a:cxnSpLocks/>
            </p:cNvCxnSpPr>
            <p:nvPr/>
          </p:nvCxnSpPr>
          <p:spPr>
            <a:xfrm>
              <a:off x="-3703114" y="-1631028"/>
              <a:ext cx="0" cy="36576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983" name="TextBox 982">
              <a:extLst>
                <a:ext uri="{FF2B5EF4-FFF2-40B4-BE49-F238E27FC236}">
                  <a16:creationId xmlns:a16="http://schemas.microsoft.com/office/drawing/2014/main" id="{1311BC32-3ED9-4321-ADCD-06AAEBAE953C}"/>
                </a:ext>
              </a:extLst>
            </p:cNvPr>
            <p:cNvSpPr txBox="1"/>
            <p:nvPr/>
          </p:nvSpPr>
          <p:spPr>
            <a:xfrm>
              <a:off x="-4634807" y="-2153909"/>
              <a:ext cx="1319643" cy="1077218"/>
            </a:xfrm>
            <a:prstGeom prst="rect">
              <a:avLst/>
            </a:prstGeom>
            <a:noFill/>
            <a:effectLst/>
            <a:scene3d>
              <a:camera prst="isometricTopUp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Arial" pitchFamily="34" charset="0"/>
                  <a:ea typeface="Franchise" pitchFamily="2" charset="0"/>
                  <a:cs typeface="Arial" pitchFamily="34" charset="0"/>
                </a:rPr>
                <a:t>nedc</a:t>
              </a:r>
            </a:p>
            <a:p>
              <a:pPr algn="ctr"/>
              <a:r>
                <a:rPr lang="en-GB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Arial" pitchFamily="34" charset="0"/>
                  <a:ea typeface="Franchise" pitchFamily="2" charset="0"/>
                  <a:cs typeface="Arial" pitchFamily="34" charset="0"/>
                </a:rPr>
                <a:t>002</a:t>
              </a:r>
            </a:p>
          </p:txBody>
        </p:sp>
        <p:grpSp>
          <p:nvGrpSpPr>
            <p:cNvPr id="984" name="Group 983">
              <a:extLst>
                <a:ext uri="{FF2B5EF4-FFF2-40B4-BE49-F238E27FC236}">
                  <a16:creationId xmlns:a16="http://schemas.microsoft.com/office/drawing/2014/main" id="{1DA212ED-257C-4CE1-817C-D2F0505ECF84}"/>
                </a:ext>
              </a:extLst>
            </p:cNvPr>
            <p:cNvGrpSpPr/>
            <p:nvPr/>
          </p:nvGrpSpPr>
          <p:grpSpPr>
            <a:xfrm>
              <a:off x="-5248005" y="-3319080"/>
              <a:ext cx="1250983" cy="1626467"/>
              <a:chOff x="4354576" y="2364387"/>
              <a:chExt cx="1981909" cy="2576781"/>
            </a:xfrm>
          </p:grpSpPr>
          <p:sp>
            <p:nvSpPr>
              <p:cNvPr id="1062" name="Rectangle 1061">
                <a:extLst>
                  <a:ext uri="{FF2B5EF4-FFF2-40B4-BE49-F238E27FC236}">
                    <a16:creationId xmlns:a16="http://schemas.microsoft.com/office/drawing/2014/main" id="{97B2BB29-C209-4C2B-9D79-7BB6DD0BF9CE}"/>
                  </a:ext>
                </a:extLst>
              </p:cNvPr>
              <p:cNvSpPr/>
              <p:nvPr/>
            </p:nvSpPr>
            <p:spPr>
              <a:xfrm>
                <a:off x="5532218" y="3284984"/>
                <a:ext cx="804267" cy="1656184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reflection blurRad="50800" stA="28000" endPos="55000" dir="5400000" sy="-100000" algn="bl" rotWithShape="0"/>
              </a:effectLst>
              <a:scene3d>
                <a:camera prst="isometricRight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63" name="Rectangle 1062">
                <a:extLst>
                  <a:ext uri="{FF2B5EF4-FFF2-40B4-BE49-F238E27FC236}">
                    <a16:creationId xmlns:a16="http://schemas.microsoft.com/office/drawing/2014/main" id="{524F82FD-79F6-4208-B1A1-31373420E71B}"/>
                  </a:ext>
                </a:extLst>
              </p:cNvPr>
              <p:cNvSpPr/>
              <p:nvPr/>
            </p:nvSpPr>
            <p:spPr>
              <a:xfrm>
                <a:off x="4354576" y="3140968"/>
                <a:ext cx="1512169" cy="1656184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reflection blurRad="6350" stA="50000" endA="300" endPos="55000" dir="5400000" sy="-100000" algn="bl" rotWithShape="0"/>
              </a:effectLst>
              <a:scene3d>
                <a:camera prst="isometricLeftDown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64" name="Rectangle 1063">
                <a:extLst>
                  <a:ext uri="{FF2B5EF4-FFF2-40B4-BE49-F238E27FC236}">
                    <a16:creationId xmlns:a16="http://schemas.microsoft.com/office/drawing/2014/main" id="{36E83F71-AFAD-425C-9F1E-744634432187}"/>
                  </a:ext>
                </a:extLst>
              </p:cNvPr>
              <p:cNvSpPr/>
              <p:nvPr/>
            </p:nvSpPr>
            <p:spPr>
              <a:xfrm>
                <a:off x="5000872" y="2364387"/>
                <a:ext cx="809010" cy="1538648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65" name="Rectangle 1064">
                <a:extLst>
                  <a:ext uri="{FF2B5EF4-FFF2-40B4-BE49-F238E27FC236}">
                    <a16:creationId xmlns:a16="http://schemas.microsoft.com/office/drawing/2014/main" id="{B22946BF-3B3A-4343-A99B-35D1480B7F6D}"/>
                  </a:ext>
                </a:extLst>
              </p:cNvPr>
              <p:cNvSpPr/>
              <p:nvPr/>
            </p:nvSpPr>
            <p:spPr>
              <a:xfrm>
                <a:off x="5626720" y="3501008"/>
                <a:ext cx="648072" cy="128822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reflection blurRad="6350" stA="50000" endA="300" endPos="55000" dir="5400000" sy="-100000" algn="bl" rotWithShape="0"/>
              </a:effectLst>
              <a:scene3d>
                <a:camera prst="isometricRight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66" name="Oval 1065">
                <a:extLst>
                  <a:ext uri="{FF2B5EF4-FFF2-40B4-BE49-F238E27FC236}">
                    <a16:creationId xmlns:a16="http://schemas.microsoft.com/office/drawing/2014/main" id="{1D186850-AA23-4D16-A4A4-BB7A7880509E}"/>
                  </a:ext>
                </a:extLst>
              </p:cNvPr>
              <p:cNvSpPr/>
              <p:nvPr/>
            </p:nvSpPr>
            <p:spPr>
              <a:xfrm>
                <a:off x="6119883" y="357301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 w="19050">
                <a:prstDash val="lgDashDotDot"/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67" name="Rectangle 1066">
                <a:extLst>
                  <a:ext uri="{FF2B5EF4-FFF2-40B4-BE49-F238E27FC236}">
                    <a16:creationId xmlns:a16="http://schemas.microsoft.com/office/drawing/2014/main" id="{A16FECC3-FC5C-4CBD-A06A-6B728C1C90E2}"/>
                  </a:ext>
                </a:extLst>
              </p:cNvPr>
              <p:cNvSpPr/>
              <p:nvPr/>
            </p:nvSpPr>
            <p:spPr>
              <a:xfrm>
                <a:off x="5676581" y="4124017"/>
                <a:ext cx="106940" cy="792088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isometricRight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68" name="Rectangle 1067">
                <a:extLst>
                  <a:ext uri="{FF2B5EF4-FFF2-40B4-BE49-F238E27FC236}">
                    <a16:creationId xmlns:a16="http://schemas.microsoft.com/office/drawing/2014/main" id="{836A1049-CB73-4788-883A-BB6779119A95}"/>
                  </a:ext>
                </a:extLst>
              </p:cNvPr>
              <p:cNvSpPr/>
              <p:nvPr/>
            </p:nvSpPr>
            <p:spPr>
              <a:xfrm>
                <a:off x="5813668" y="4042195"/>
                <a:ext cx="106940" cy="792088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isometricRight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69" name="Round Diagonal Corner Rectangle 96">
                <a:extLst>
                  <a:ext uri="{FF2B5EF4-FFF2-40B4-BE49-F238E27FC236}">
                    <a16:creationId xmlns:a16="http://schemas.microsoft.com/office/drawing/2014/main" id="{CE41FFB6-E564-4015-993A-94E338EEBDB7}"/>
                  </a:ext>
                </a:extLst>
              </p:cNvPr>
              <p:cNvSpPr/>
              <p:nvPr/>
            </p:nvSpPr>
            <p:spPr>
              <a:xfrm>
                <a:off x="5702680" y="3781055"/>
                <a:ext cx="306305" cy="376009"/>
              </a:xfrm>
              <a:prstGeom prst="round2DiagRect">
                <a:avLst>
                  <a:gd name="adj1" fmla="val 47418"/>
                  <a:gd name="adj2" fmla="val 0"/>
                </a:avLst>
              </a:prstGeom>
              <a:solidFill>
                <a:srgbClr val="2C2C2C"/>
              </a:solidFill>
              <a:ln>
                <a:solidFill>
                  <a:srgbClr val="2C2C2C"/>
                </a:solidFill>
              </a:ln>
              <a:scene3d>
                <a:camera prst="isometricRightUp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70" name="Rectangle 1069">
                <a:extLst>
                  <a:ext uri="{FF2B5EF4-FFF2-40B4-BE49-F238E27FC236}">
                    <a16:creationId xmlns:a16="http://schemas.microsoft.com/office/drawing/2014/main" id="{21261BAB-FCB0-489A-9A98-68960D404D6D}"/>
                  </a:ext>
                </a:extLst>
              </p:cNvPr>
              <p:cNvSpPr/>
              <p:nvPr/>
            </p:nvSpPr>
            <p:spPr>
              <a:xfrm>
                <a:off x="5798615" y="3892642"/>
                <a:ext cx="45719" cy="45719"/>
              </a:xfrm>
              <a:prstGeom prst="rect">
                <a:avLst/>
              </a:prstGeom>
              <a:ln>
                <a:noFill/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71" name="Rectangle 1070">
                <a:extLst>
                  <a:ext uri="{FF2B5EF4-FFF2-40B4-BE49-F238E27FC236}">
                    <a16:creationId xmlns:a16="http://schemas.microsoft.com/office/drawing/2014/main" id="{74E0DE50-591C-40DE-9403-D3F085981BA7}"/>
                  </a:ext>
                </a:extLst>
              </p:cNvPr>
              <p:cNvSpPr/>
              <p:nvPr/>
            </p:nvSpPr>
            <p:spPr>
              <a:xfrm>
                <a:off x="5796136" y="4005064"/>
                <a:ext cx="45719" cy="45719"/>
              </a:xfrm>
              <a:prstGeom prst="rect">
                <a:avLst/>
              </a:prstGeom>
              <a:ln>
                <a:noFill/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72" name="Snip Same Side Corner Rectangle 99">
                <a:extLst>
                  <a:ext uri="{FF2B5EF4-FFF2-40B4-BE49-F238E27FC236}">
                    <a16:creationId xmlns:a16="http://schemas.microsoft.com/office/drawing/2014/main" id="{2BDB4297-F9D3-4FE2-ABC6-7A179A3AA978}"/>
                  </a:ext>
                </a:extLst>
              </p:cNvPr>
              <p:cNvSpPr/>
              <p:nvPr/>
            </p:nvSpPr>
            <p:spPr>
              <a:xfrm rot="10800000">
                <a:off x="4644008" y="3441305"/>
                <a:ext cx="864096" cy="203718"/>
              </a:xfrm>
              <a:prstGeom prst="snip2SameRect">
                <a:avLst>
                  <a:gd name="adj1" fmla="val 50000"/>
                  <a:gd name="adj2" fmla="val 18829"/>
                </a:avLst>
              </a:prstGeom>
              <a:gradFill>
                <a:gsLst>
                  <a:gs pos="0">
                    <a:schemeClr val="tx1">
                      <a:lumMod val="90000"/>
                      <a:lumOff val="10000"/>
                    </a:schemeClr>
                  </a:gs>
                  <a:gs pos="100000">
                    <a:schemeClr val="tx1"/>
                  </a:gs>
                </a:gsLst>
                <a:lin ang="16200000" scaled="0"/>
              </a:gradFill>
              <a:ln w="6350">
                <a:solidFill>
                  <a:srgbClr val="08080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scene3d>
                <a:camera prst="isometricLeftDown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cxnSp>
          <p:nvCxnSpPr>
            <p:cNvPr id="985" name="Straight Connector 984">
              <a:extLst>
                <a:ext uri="{FF2B5EF4-FFF2-40B4-BE49-F238E27FC236}">
                  <a16:creationId xmlns:a16="http://schemas.microsoft.com/office/drawing/2014/main" id="{3C77FDD5-5FEE-448E-B1BA-6A777C73B296}"/>
                </a:ext>
              </a:extLst>
            </p:cNvPr>
            <p:cNvCxnSpPr>
              <a:cxnSpLocks/>
            </p:cNvCxnSpPr>
            <p:nvPr/>
          </p:nvCxnSpPr>
          <p:spPr>
            <a:xfrm>
              <a:off x="-290790" y="-3618363"/>
              <a:ext cx="0" cy="36576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986" name="TextBox 985">
              <a:extLst>
                <a:ext uri="{FF2B5EF4-FFF2-40B4-BE49-F238E27FC236}">
                  <a16:creationId xmlns:a16="http://schemas.microsoft.com/office/drawing/2014/main" id="{7F3AE6B0-8578-4FD4-9D99-1252E88D17F0}"/>
                </a:ext>
              </a:extLst>
            </p:cNvPr>
            <p:cNvSpPr txBox="1"/>
            <p:nvPr/>
          </p:nvSpPr>
          <p:spPr>
            <a:xfrm>
              <a:off x="-1186550" y="-4143207"/>
              <a:ext cx="1319643" cy="1077218"/>
            </a:xfrm>
            <a:prstGeom prst="rect">
              <a:avLst/>
            </a:prstGeom>
            <a:noFill/>
            <a:effectLst/>
            <a:scene3d>
              <a:camera prst="isometricTopUp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Arial" pitchFamily="34" charset="0"/>
                  <a:ea typeface="Franchise" pitchFamily="2" charset="0"/>
                  <a:cs typeface="Arial" pitchFamily="34" charset="0"/>
                </a:rPr>
                <a:t>nedc</a:t>
              </a:r>
            </a:p>
            <a:p>
              <a:pPr algn="ctr"/>
              <a:r>
                <a:rPr lang="en-GB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Arial" pitchFamily="34" charset="0"/>
                  <a:ea typeface="Franchise" pitchFamily="2" charset="0"/>
                  <a:cs typeface="Arial" pitchFamily="34" charset="0"/>
                </a:rPr>
                <a:t>004</a:t>
              </a:r>
            </a:p>
          </p:txBody>
        </p:sp>
        <p:grpSp>
          <p:nvGrpSpPr>
            <p:cNvPr id="987" name="Group 986">
              <a:extLst>
                <a:ext uri="{FF2B5EF4-FFF2-40B4-BE49-F238E27FC236}">
                  <a16:creationId xmlns:a16="http://schemas.microsoft.com/office/drawing/2014/main" id="{0B3D3869-96E2-4CC1-B55B-23083CCD789B}"/>
                </a:ext>
              </a:extLst>
            </p:cNvPr>
            <p:cNvGrpSpPr/>
            <p:nvPr/>
          </p:nvGrpSpPr>
          <p:grpSpPr>
            <a:xfrm>
              <a:off x="-1808260" y="-5337409"/>
              <a:ext cx="1250983" cy="1626467"/>
              <a:chOff x="4354576" y="2364387"/>
              <a:chExt cx="1981909" cy="2576781"/>
            </a:xfrm>
          </p:grpSpPr>
          <p:sp>
            <p:nvSpPr>
              <p:cNvPr id="1051" name="Rectangle 1050">
                <a:extLst>
                  <a:ext uri="{FF2B5EF4-FFF2-40B4-BE49-F238E27FC236}">
                    <a16:creationId xmlns:a16="http://schemas.microsoft.com/office/drawing/2014/main" id="{F3706323-2393-4AFC-9A6E-804EADBFC028}"/>
                  </a:ext>
                </a:extLst>
              </p:cNvPr>
              <p:cNvSpPr/>
              <p:nvPr/>
            </p:nvSpPr>
            <p:spPr>
              <a:xfrm>
                <a:off x="5532218" y="3284984"/>
                <a:ext cx="804267" cy="1656184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reflection blurRad="50800" stA="28000" endPos="55000" dir="5400000" sy="-100000" algn="bl" rotWithShape="0"/>
              </a:effectLst>
              <a:scene3d>
                <a:camera prst="isometricRight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52" name="Rectangle 1051">
                <a:extLst>
                  <a:ext uri="{FF2B5EF4-FFF2-40B4-BE49-F238E27FC236}">
                    <a16:creationId xmlns:a16="http://schemas.microsoft.com/office/drawing/2014/main" id="{A725FDD6-F732-462F-B083-6F81ACF042C2}"/>
                  </a:ext>
                </a:extLst>
              </p:cNvPr>
              <p:cNvSpPr/>
              <p:nvPr/>
            </p:nvSpPr>
            <p:spPr>
              <a:xfrm>
                <a:off x="4354576" y="3140968"/>
                <a:ext cx="1512169" cy="1656184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reflection blurRad="6350" stA="50000" endA="300" endPos="55000" dir="5400000" sy="-100000" algn="bl" rotWithShape="0"/>
              </a:effectLst>
              <a:scene3d>
                <a:camera prst="isometricLeftDown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53" name="Rectangle 1052">
                <a:extLst>
                  <a:ext uri="{FF2B5EF4-FFF2-40B4-BE49-F238E27FC236}">
                    <a16:creationId xmlns:a16="http://schemas.microsoft.com/office/drawing/2014/main" id="{2FE28B1D-95C4-4E0A-A856-95C85842EC24}"/>
                  </a:ext>
                </a:extLst>
              </p:cNvPr>
              <p:cNvSpPr/>
              <p:nvPr/>
            </p:nvSpPr>
            <p:spPr>
              <a:xfrm>
                <a:off x="5000872" y="2364387"/>
                <a:ext cx="809010" cy="1538648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54" name="Rectangle 1053">
                <a:extLst>
                  <a:ext uri="{FF2B5EF4-FFF2-40B4-BE49-F238E27FC236}">
                    <a16:creationId xmlns:a16="http://schemas.microsoft.com/office/drawing/2014/main" id="{007595F0-B9AA-453D-8681-D3C474949211}"/>
                  </a:ext>
                </a:extLst>
              </p:cNvPr>
              <p:cNvSpPr/>
              <p:nvPr/>
            </p:nvSpPr>
            <p:spPr>
              <a:xfrm>
                <a:off x="5626720" y="3501008"/>
                <a:ext cx="648072" cy="128822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reflection blurRad="6350" stA="50000" endA="300" endPos="55000" dir="5400000" sy="-100000" algn="bl" rotWithShape="0"/>
              </a:effectLst>
              <a:scene3d>
                <a:camera prst="isometricRight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55" name="Oval 1054">
                <a:extLst>
                  <a:ext uri="{FF2B5EF4-FFF2-40B4-BE49-F238E27FC236}">
                    <a16:creationId xmlns:a16="http://schemas.microsoft.com/office/drawing/2014/main" id="{96F2645F-B717-4129-8D2C-51036636DA2B}"/>
                  </a:ext>
                </a:extLst>
              </p:cNvPr>
              <p:cNvSpPr/>
              <p:nvPr/>
            </p:nvSpPr>
            <p:spPr>
              <a:xfrm>
                <a:off x="6119883" y="3573016"/>
                <a:ext cx="72008" cy="72008"/>
              </a:xfrm>
              <a:prstGeom prst="ellipse">
                <a:avLst/>
              </a:prstGeom>
              <a:solidFill>
                <a:schemeClr val="tx1"/>
              </a:solidFill>
              <a:ln w="19050">
                <a:prstDash val="lgDashDotDot"/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56" name="Rectangle 1055">
                <a:extLst>
                  <a:ext uri="{FF2B5EF4-FFF2-40B4-BE49-F238E27FC236}">
                    <a16:creationId xmlns:a16="http://schemas.microsoft.com/office/drawing/2014/main" id="{37C936C1-8B63-4A12-BF06-6FC071D5B9EF}"/>
                  </a:ext>
                </a:extLst>
              </p:cNvPr>
              <p:cNvSpPr/>
              <p:nvPr/>
            </p:nvSpPr>
            <p:spPr>
              <a:xfrm>
                <a:off x="5676581" y="4124017"/>
                <a:ext cx="106940" cy="792088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isometricRight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57" name="Rectangle 1056">
                <a:extLst>
                  <a:ext uri="{FF2B5EF4-FFF2-40B4-BE49-F238E27FC236}">
                    <a16:creationId xmlns:a16="http://schemas.microsoft.com/office/drawing/2014/main" id="{0CD90ACB-071A-456D-932E-137262F966AC}"/>
                  </a:ext>
                </a:extLst>
              </p:cNvPr>
              <p:cNvSpPr/>
              <p:nvPr/>
            </p:nvSpPr>
            <p:spPr>
              <a:xfrm>
                <a:off x="5813668" y="4042195"/>
                <a:ext cx="106940" cy="792088"/>
              </a:xfrm>
              <a:prstGeom prst="rect">
                <a:avLst/>
              </a:prstGeom>
              <a:gradFill>
                <a:gsLst>
                  <a:gs pos="0">
                    <a:srgbClr val="2C2C2C"/>
                  </a:gs>
                  <a:gs pos="100000">
                    <a:schemeClr val="tx1"/>
                  </a:gs>
                </a:gsLst>
              </a:gradFill>
              <a:ln>
                <a:noFill/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scene3d>
                <a:camera prst="isometricRightUp"/>
                <a:lightRig rig="threePt" dir="t"/>
              </a:scene3d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isometricRightUp"/>
                  <a:lightRig rig="threePt" dir="t"/>
                </a:scene3d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58" name="Round Diagonal Corner Rectangle 96">
                <a:extLst>
                  <a:ext uri="{FF2B5EF4-FFF2-40B4-BE49-F238E27FC236}">
                    <a16:creationId xmlns:a16="http://schemas.microsoft.com/office/drawing/2014/main" id="{020295E4-0A58-4829-8673-36638E6ACC24}"/>
                  </a:ext>
                </a:extLst>
              </p:cNvPr>
              <p:cNvSpPr/>
              <p:nvPr/>
            </p:nvSpPr>
            <p:spPr>
              <a:xfrm>
                <a:off x="5702680" y="3781055"/>
                <a:ext cx="306305" cy="376009"/>
              </a:xfrm>
              <a:prstGeom prst="round2DiagRect">
                <a:avLst>
                  <a:gd name="adj1" fmla="val 47418"/>
                  <a:gd name="adj2" fmla="val 0"/>
                </a:avLst>
              </a:prstGeom>
              <a:solidFill>
                <a:srgbClr val="2C2C2C"/>
              </a:solidFill>
              <a:ln>
                <a:solidFill>
                  <a:srgbClr val="2C2C2C"/>
                </a:solidFill>
              </a:ln>
              <a:scene3d>
                <a:camera prst="isometricRightUp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59" name="Rectangle 1058">
                <a:extLst>
                  <a:ext uri="{FF2B5EF4-FFF2-40B4-BE49-F238E27FC236}">
                    <a16:creationId xmlns:a16="http://schemas.microsoft.com/office/drawing/2014/main" id="{7D96F19C-1ACA-4342-851A-91182BA02E5C}"/>
                  </a:ext>
                </a:extLst>
              </p:cNvPr>
              <p:cNvSpPr/>
              <p:nvPr/>
            </p:nvSpPr>
            <p:spPr>
              <a:xfrm>
                <a:off x="5798615" y="3892642"/>
                <a:ext cx="45719" cy="45719"/>
              </a:xfrm>
              <a:prstGeom prst="rect">
                <a:avLst/>
              </a:prstGeom>
              <a:ln>
                <a:noFill/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60" name="Rectangle 1059">
                <a:extLst>
                  <a:ext uri="{FF2B5EF4-FFF2-40B4-BE49-F238E27FC236}">
                    <a16:creationId xmlns:a16="http://schemas.microsoft.com/office/drawing/2014/main" id="{D1EE7FF2-FC5A-4C9B-9777-8FFCDD9216E7}"/>
                  </a:ext>
                </a:extLst>
              </p:cNvPr>
              <p:cNvSpPr/>
              <p:nvPr/>
            </p:nvSpPr>
            <p:spPr>
              <a:xfrm>
                <a:off x="5796136" y="4005064"/>
                <a:ext cx="45719" cy="45719"/>
              </a:xfrm>
              <a:prstGeom prst="rect">
                <a:avLst/>
              </a:prstGeom>
              <a:ln>
                <a:noFill/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061" name="Snip Same Side Corner Rectangle 99">
                <a:extLst>
                  <a:ext uri="{FF2B5EF4-FFF2-40B4-BE49-F238E27FC236}">
                    <a16:creationId xmlns:a16="http://schemas.microsoft.com/office/drawing/2014/main" id="{BB110024-4320-42F4-8C7B-4C347F4520B0}"/>
                  </a:ext>
                </a:extLst>
              </p:cNvPr>
              <p:cNvSpPr/>
              <p:nvPr/>
            </p:nvSpPr>
            <p:spPr>
              <a:xfrm rot="10800000">
                <a:off x="4644008" y="3441305"/>
                <a:ext cx="864096" cy="203718"/>
              </a:xfrm>
              <a:prstGeom prst="snip2SameRect">
                <a:avLst>
                  <a:gd name="adj1" fmla="val 50000"/>
                  <a:gd name="adj2" fmla="val 18829"/>
                </a:avLst>
              </a:prstGeom>
              <a:gradFill>
                <a:gsLst>
                  <a:gs pos="0">
                    <a:schemeClr val="tx1">
                      <a:lumMod val="90000"/>
                      <a:lumOff val="10000"/>
                    </a:schemeClr>
                  </a:gs>
                  <a:gs pos="100000">
                    <a:schemeClr val="tx1"/>
                  </a:gs>
                </a:gsLst>
                <a:lin ang="16200000" scaled="0"/>
              </a:gradFill>
              <a:ln w="6350">
                <a:solidFill>
                  <a:srgbClr val="08080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scene3d>
                <a:camera prst="isometricLeftDown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cxnSp>
          <p:nvCxnSpPr>
            <p:cNvPr id="988" name="Straight Connector 987">
              <a:extLst>
                <a:ext uri="{FF2B5EF4-FFF2-40B4-BE49-F238E27FC236}">
                  <a16:creationId xmlns:a16="http://schemas.microsoft.com/office/drawing/2014/main" id="{53D16278-03BF-451B-BAEE-4FEA4C9F16E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9061512" y="-3507655"/>
              <a:ext cx="9855541" cy="121609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89" name="Straight Connector 988">
              <a:extLst>
                <a:ext uri="{FF2B5EF4-FFF2-40B4-BE49-F238E27FC236}">
                  <a16:creationId xmlns:a16="http://schemas.microsoft.com/office/drawing/2014/main" id="{76EAF20F-1641-47C6-A069-829A4EDC53C3}"/>
                </a:ext>
              </a:extLst>
            </p:cNvPr>
            <p:cNvCxnSpPr>
              <a:cxnSpLocks/>
            </p:cNvCxnSpPr>
            <p:nvPr/>
          </p:nvCxnSpPr>
          <p:spPr>
            <a:xfrm>
              <a:off x="-7460797" y="-1527421"/>
              <a:ext cx="0" cy="36576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90" name="Straight Connector 989">
              <a:extLst>
                <a:ext uri="{FF2B5EF4-FFF2-40B4-BE49-F238E27FC236}">
                  <a16:creationId xmlns:a16="http://schemas.microsoft.com/office/drawing/2014/main" id="{778624B4-CD48-4938-BFE3-4B57C91CAAF9}"/>
                </a:ext>
              </a:extLst>
            </p:cNvPr>
            <p:cNvCxnSpPr>
              <a:cxnSpLocks/>
            </p:cNvCxnSpPr>
            <p:nvPr/>
          </p:nvCxnSpPr>
          <p:spPr>
            <a:xfrm>
              <a:off x="-561652" y="-5590353"/>
              <a:ext cx="0" cy="36576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991" name="Group 990">
              <a:extLst>
                <a:ext uri="{FF2B5EF4-FFF2-40B4-BE49-F238E27FC236}">
                  <a16:creationId xmlns:a16="http://schemas.microsoft.com/office/drawing/2014/main" id="{F97CB8B5-F21C-4426-93B5-8DE8DC586718}"/>
                </a:ext>
              </a:extLst>
            </p:cNvPr>
            <p:cNvGrpSpPr/>
            <p:nvPr/>
          </p:nvGrpSpPr>
          <p:grpSpPr>
            <a:xfrm>
              <a:off x="-8956728" y="-7201709"/>
              <a:ext cx="8269931" cy="5352694"/>
              <a:chOff x="-1942746" y="-2477029"/>
              <a:chExt cx="8269931" cy="5352694"/>
            </a:xfrm>
          </p:grpSpPr>
          <p:grpSp>
            <p:nvGrpSpPr>
              <p:cNvPr id="993" name="Group 992">
                <a:extLst>
                  <a:ext uri="{FF2B5EF4-FFF2-40B4-BE49-F238E27FC236}">
                    <a16:creationId xmlns:a16="http://schemas.microsoft.com/office/drawing/2014/main" id="{16D26217-E2DD-4C29-918B-CF0E047BB2BE}"/>
                  </a:ext>
                </a:extLst>
              </p:cNvPr>
              <p:cNvGrpSpPr/>
              <p:nvPr/>
            </p:nvGrpSpPr>
            <p:grpSpPr>
              <a:xfrm>
                <a:off x="-1942746" y="-2477029"/>
                <a:ext cx="7375398" cy="5352694"/>
                <a:chOff x="-1942746" y="-2477029"/>
                <a:chExt cx="7375398" cy="5352694"/>
              </a:xfrm>
            </p:grpSpPr>
            <p:cxnSp>
              <p:nvCxnSpPr>
                <p:cNvPr id="995" name="Straight Connector 994">
                  <a:extLst>
                    <a:ext uri="{FF2B5EF4-FFF2-40B4-BE49-F238E27FC236}">
                      <a16:creationId xmlns:a16="http://schemas.microsoft.com/office/drawing/2014/main" id="{90FCD54C-EBDC-4ECD-8F75-D268596DBE9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74507" y="-779191"/>
                  <a:ext cx="0" cy="365760"/>
                </a:xfrm>
                <a:prstGeom prst="line">
                  <a:avLst/>
                </a:prstGeom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isometricTopUp"/>
                  <a:lightRig rig="threePt" dir="t"/>
                </a:scene3d>
                <a:sp3d>
                  <a:bevelT w="25400" h="25400"/>
                </a:sp3d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996" name="Straight Connector 995">
                  <a:extLst>
                    <a:ext uri="{FF2B5EF4-FFF2-40B4-BE49-F238E27FC236}">
                      <a16:creationId xmlns:a16="http://schemas.microsoft.com/office/drawing/2014/main" id="{3551E578-7553-4B8D-BDB8-E9A40119F61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-343748" y="2351298"/>
                  <a:ext cx="0" cy="365760"/>
                </a:xfrm>
                <a:prstGeom prst="line">
                  <a:avLst/>
                </a:prstGeom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isometricTopUp"/>
                  <a:lightRig rig="threePt" dir="t"/>
                </a:scene3d>
                <a:sp3d>
                  <a:bevelT w="25400" h="25400"/>
                </a:sp3d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997" name="Straight Connector 996">
                  <a:extLst>
                    <a:ext uri="{FF2B5EF4-FFF2-40B4-BE49-F238E27FC236}">
                      <a16:creationId xmlns:a16="http://schemas.microsoft.com/office/drawing/2014/main" id="{9BC08527-6B12-46F4-8604-96476277368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514947" y="1278080"/>
                  <a:ext cx="0" cy="365760"/>
                </a:xfrm>
                <a:prstGeom prst="line">
                  <a:avLst/>
                </a:prstGeom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isometricTopUp"/>
                  <a:lightRig rig="threePt" dir="t"/>
                </a:scene3d>
                <a:sp3d>
                  <a:bevelT w="25400" h="25400"/>
                </a:sp3d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998" name="Straight Connector 997">
                  <a:extLst>
                    <a:ext uri="{FF2B5EF4-FFF2-40B4-BE49-F238E27FC236}">
                      <a16:creationId xmlns:a16="http://schemas.microsoft.com/office/drawing/2014/main" id="{30618F06-06F2-4706-8C7B-0AECDB0A0D6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292393" y="251277"/>
                  <a:ext cx="0" cy="365760"/>
                </a:xfrm>
                <a:prstGeom prst="line">
                  <a:avLst/>
                </a:prstGeom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isometricTopUp"/>
                  <a:lightRig rig="threePt" dir="t"/>
                </a:scene3d>
                <a:sp3d>
                  <a:bevelT w="25400" h="25400"/>
                </a:sp3d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grpSp>
              <p:nvGrpSpPr>
                <p:cNvPr id="999" name="Group 998">
                  <a:extLst>
                    <a:ext uri="{FF2B5EF4-FFF2-40B4-BE49-F238E27FC236}">
                      <a16:creationId xmlns:a16="http://schemas.microsoft.com/office/drawing/2014/main" id="{C7BB4853-ED7C-47E7-82ED-DB9FD41D703D}"/>
                    </a:ext>
                  </a:extLst>
                </p:cNvPr>
                <p:cNvGrpSpPr/>
                <p:nvPr/>
              </p:nvGrpSpPr>
              <p:grpSpPr>
                <a:xfrm>
                  <a:off x="-106912" y="-445616"/>
                  <a:ext cx="1250983" cy="1626467"/>
                  <a:chOff x="4354576" y="2364387"/>
                  <a:chExt cx="1981909" cy="2576781"/>
                </a:xfrm>
              </p:grpSpPr>
              <p:sp>
                <p:nvSpPr>
                  <p:cNvPr id="1040" name="Rectangle 1039">
                    <a:extLst>
                      <a:ext uri="{FF2B5EF4-FFF2-40B4-BE49-F238E27FC236}">
                        <a16:creationId xmlns:a16="http://schemas.microsoft.com/office/drawing/2014/main" id="{6376CE2C-282A-476E-AFE5-BE7CADFBD50C}"/>
                      </a:ext>
                    </a:extLst>
                  </p:cNvPr>
                  <p:cNvSpPr/>
                  <p:nvPr/>
                </p:nvSpPr>
                <p:spPr>
                  <a:xfrm>
                    <a:off x="5532218" y="3284984"/>
                    <a:ext cx="804267" cy="1656184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50800" stA="28000" endPos="55000" dir="5400000" sy="-100000" algn="bl" rotWithShape="0"/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41" name="Rectangle 1040">
                    <a:extLst>
                      <a:ext uri="{FF2B5EF4-FFF2-40B4-BE49-F238E27FC236}">
                        <a16:creationId xmlns:a16="http://schemas.microsoft.com/office/drawing/2014/main" id="{3423CFE8-2DF7-438D-9235-1B23C0746A76}"/>
                      </a:ext>
                    </a:extLst>
                  </p:cNvPr>
                  <p:cNvSpPr/>
                  <p:nvPr/>
                </p:nvSpPr>
                <p:spPr>
                  <a:xfrm>
                    <a:off x="4354576" y="3140968"/>
                    <a:ext cx="1512170" cy="1656184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6350" stA="50000" endA="300" endPos="55000" dir="5400000" sy="-100000" algn="bl" rotWithShape="0"/>
                  </a:effectLst>
                  <a:scene3d>
                    <a:camera prst="isometricLeftDown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42" name="Rectangle 1041">
                    <a:extLst>
                      <a:ext uri="{FF2B5EF4-FFF2-40B4-BE49-F238E27FC236}">
                        <a16:creationId xmlns:a16="http://schemas.microsoft.com/office/drawing/2014/main" id="{95711D49-10A8-4223-A615-465D56D34080}"/>
                      </a:ext>
                    </a:extLst>
                  </p:cNvPr>
                  <p:cNvSpPr/>
                  <p:nvPr/>
                </p:nvSpPr>
                <p:spPr>
                  <a:xfrm>
                    <a:off x="5000872" y="2364387"/>
                    <a:ext cx="809010" cy="153864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scene3d>
                    <a:camera prst="isometricTop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 dirty="0"/>
                  </a:p>
                </p:txBody>
              </p:sp>
              <p:sp>
                <p:nvSpPr>
                  <p:cNvPr id="1043" name="Rectangle 1042">
                    <a:extLst>
                      <a:ext uri="{FF2B5EF4-FFF2-40B4-BE49-F238E27FC236}">
                        <a16:creationId xmlns:a16="http://schemas.microsoft.com/office/drawing/2014/main" id="{B768B63A-4006-42C0-A376-E3C04765A96B}"/>
                      </a:ext>
                    </a:extLst>
                  </p:cNvPr>
                  <p:cNvSpPr/>
                  <p:nvPr/>
                </p:nvSpPr>
                <p:spPr>
                  <a:xfrm>
                    <a:off x="5626720" y="3501008"/>
                    <a:ext cx="648072" cy="128822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6350" stA="50000" endA="300" endPos="55000" dir="5400000" sy="-100000" algn="bl" rotWithShape="0"/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44" name="Oval 1043">
                    <a:extLst>
                      <a:ext uri="{FF2B5EF4-FFF2-40B4-BE49-F238E27FC236}">
                        <a16:creationId xmlns:a16="http://schemas.microsoft.com/office/drawing/2014/main" id="{68991426-55EC-47B4-80CF-993160496050}"/>
                      </a:ext>
                    </a:extLst>
                  </p:cNvPr>
                  <p:cNvSpPr/>
                  <p:nvPr/>
                </p:nvSpPr>
                <p:spPr>
                  <a:xfrm>
                    <a:off x="6119883" y="3573016"/>
                    <a:ext cx="72008" cy="72008"/>
                  </a:xfrm>
                  <a:prstGeom prst="ellipse">
                    <a:avLst/>
                  </a:prstGeom>
                  <a:solidFill>
                    <a:schemeClr val="tx1"/>
                  </a:solidFill>
                  <a:ln w="19050">
                    <a:prstDash val="lgDashDotDot"/>
                  </a:ln>
                  <a:effectLst>
                    <a:glow rad="101600">
                      <a:schemeClr val="accent2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45" name="Rectangle 1044">
                    <a:extLst>
                      <a:ext uri="{FF2B5EF4-FFF2-40B4-BE49-F238E27FC236}">
                        <a16:creationId xmlns:a16="http://schemas.microsoft.com/office/drawing/2014/main" id="{74149F1B-2112-465D-BDF1-8CD22B66F672}"/>
                      </a:ext>
                    </a:extLst>
                  </p:cNvPr>
                  <p:cNvSpPr/>
                  <p:nvPr/>
                </p:nvSpPr>
                <p:spPr>
                  <a:xfrm>
                    <a:off x="5676581" y="4124017"/>
                    <a:ext cx="106940" cy="79208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46" name="Rectangle 1045">
                    <a:extLst>
                      <a:ext uri="{FF2B5EF4-FFF2-40B4-BE49-F238E27FC236}">
                        <a16:creationId xmlns:a16="http://schemas.microsoft.com/office/drawing/2014/main" id="{0D9F6AEE-D7F7-44BD-806F-D61BEC4BE44C}"/>
                      </a:ext>
                    </a:extLst>
                  </p:cNvPr>
                  <p:cNvSpPr/>
                  <p:nvPr/>
                </p:nvSpPr>
                <p:spPr>
                  <a:xfrm>
                    <a:off x="5813667" y="4042194"/>
                    <a:ext cx="106941" cy="79208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47" name="Round Diagonal Corner Rectangle 96">
                    <a:extLst>
                      <a:ext uri="{FF2B5EF4-FFF2-40B4-BE49-F238E27FC236}">
                        <a16:creationId xmlns:a16="http://schemas.microsoft.com/office/drawing/2014/main" id="{BEB9A102-BBE9-45C3-BBEE-E62067D0A10B}"/>
                      </a:ext>
                    </a:extLst>
                  </p:cNvPr>
                  <p:cNvSpPr/>
                  <p:nvPr/>
                </p:nvSpPr>
                <p:spPr>
                  <a:xfrm>
                    <a:off x="5702680" y="3781055"/>
                    <a:ext cx="306305" cy="376009"/>
                  </a:xfrm>
                  <a:prstGeom prst="round2DiagRect">
                    <a:avLst>
                      <a:gd name="adj1" fmla="val 47418"/>
                      <a:gd name="adj2" fmla="val 0"/>
                    </a:avLst>
                  </a:prstGeom>
                  <a:solidFill>
                    <a:srgbClr val="2C2C2C"/>
                  </a:solidFill>
                  <a:ln>
                    <a:solidFill>
                      <a:srgbClr val="2C2C2C"/>
                    </a:solidFill>
                  </a:ln>
                  <a:scene3d>
                    <a:camera prst="isometricRightUp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48" name="Rectangle 1047">
                    <a:extLst>
                      <a:ext uri="{FF2B5EF4-FFF2-40B4-BE49-F238E27FC236}">
                        <a16:creationId xmlns:a16="http://schemas.microsoft.com/office/drawing/2014/main" id="{7F03033A-B29C-461B-9AFC-D55E3EC610BE}"/>
                      </a:ext>
                    </a:extLst>
                  </p:cNvPr>
                  <p:cNvSpPr/>
                  <p:nvPr/>
                </p:nvSpPr>
                <p:spPr>
                  <a:xfrm>
                    <a:off x="5798615" y="3892642"/>
                    <a:ext cx="45719" cy="45719"/>
                  </a:xfrm>
                  <a:prstGeom prst="rect">
                    <a:avLst/>
                  </a:prstGeom>
                  <a:ln>
                    <a:noFill/>
                  </a:ln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49" name="Rectangle 1048">
                    <a:extLst>
                      <a:ext uri="{FF2B5EF4-FFF2-40B4-BE49-F238E27FC236}">
                        <a16:creationId xmlns:a16="http://schemas.microsoft.com/office/drawing/2014/main" id="{2A4966E8-7C48-4C18-84D9-1F08CEDAB3CE}"/>
                      </a:ext>
                    </a:extLst>
                  </p:cNvPr>
                  <p:cNvSpPr/>
                  <p:nvPr/>
                </p:nvSpPr>
                <p:spPr>
                  <a:xfrm>
                    <a:off x="5796136" y="4005064"/>
                    <a:ext cx="45719" cy="45719"/>
                  </a:xfrm>
                  <a:prstGeom prst="rect">
                    <a:avLst/>
                  </a:prstGeom>
                  <a:ln>
                    <a:noFill/>
                  </a:ln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50" name="Snip Same Side Corner Rectangle 99">
                    <a:extLst>
                      <a:ext uri="{FF2B5EF4-FFF2-40B4-BE49-F238E27FC236}">
                        <a16:creationId xmlns:a16="http://schemas.microsoft.com/office/drawing/2014/main" id="{413CA225-F306-48DB-B696-35FF5425AB5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4644008" y="3441305"/>
                    <a:ext cx="864096" cy="203718"/>
                  </a:xfrm>
                  <a:prstGeom prst="snip2SameRect">
                    <a:avLst>
                      <a:gd name="adj1" fmla="val 50000"/>
                      <a:gd name="adj2" fmla="val 18829"/>
                    </a:avLst>
                  </a:prstGeom>
                  <a:gradFill>
                    <a:gsLst>
                      <a:gs pos="0">
                        <a:schemeClr val="tx1">
                          <a:lumMod val="90000"/>
                          <a:lumOff val="10000"/>
                        </a:schemeClr>
                      </a:gs>
                      <a:gs pos="100000">
                        <a:schemeClr val="tx1"/>
                      </a:gs>
                    </a:gsLst>
                    <a:lin ang="16200000" scaled="0"/>
                  </a:gradFill>
                  <a:ln w="6350">
                    <a:solidFill>
                      <a:srgbClr val="080808"/>
                    </a:solidFill>
                  </a:ln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scene3d>
                    <a:camera prst="isometricLeftDown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</p:grpSp>
            <p:grpSp>
              <p:nvGrpSpPr>
                <p:cNvPr id="1000" name="Group 999">
                  <a:extLst>
                    <a:ext uri="{FF2B5EF4-FFF2-40B4-BE49-F238E27FC236}">
                      <a16:creationId xmlns:a16="http://schemas.microsoft.com/office/drawing/2014/main" id="{5CA23EE0-EDAE-4CE6-BF70-0FCE208F2A5D}"/>
                    </a:ext>
                  </a:extLst>
                </p:cNvPr>
                <p:cNvGrpSpPr/>
                <p:nvPr/>
              </p:nvGrpSpPr>
              <p:grpSpPr>
                <a:xfrm>
                  <a:off x="-1942746" y="603788"/>
                  <a:ext cx="1250983" cy="1626467"/>
                  <a:chOff x="4354576" y="2364387"/>
                  <a:chExt cx="1981909" cy="2576781"/>
                </a:xfrm>
              </p:grpSpPr>
              <p:sp>
                <p:nvSpPr>
                  <p:cNvPr id="1029" name="Rectangle 1028">
                    <a:extLst>
                      <a:ext uri="{FF2B5EF4-FFF2-40B4-BE49-F238E27FC236}">
                        <a16:creationId xmlns:a16="http://schemas.microsoft.com/office/drawing/2014/main" id="{52983BD5-5915-44EC-9E03-B28A999F632B}"/>
                      </a:ext>
                    </a:extLst>
                  </p:cNvPr>
                  <p:cNvSpPr/>
                  <p:nvPr/>
                </p:nvSpPr>
                <p:spPr>
                  <a:xfrm>
                    <a:off x="5532218" y="3284984"/>
                    <a:ext cx="804267" cy="1656184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50800" stA="28000" endPos="55000" dir="5400000" sy="-100000" algn="bl" rotWithShape="0"/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30" name="Rectangle 1029">
                    <a:extLst>
                      <a:ext uri="{FF2B5EF4-FFF2-40B4-BE49-F238E27FC236}">
                        <a16:creationId xmlns:a16="http://schemas.microsoft.com/office/drawing/2014/main" id="{3EBECA98-AA32-4CAB-90B3-D2C063EA7299}"/>
                      </a:ext>
                    </a:extLst>
                  </p:cNvPr>
                  <p:cNvSpPr/>
                  <p:nvPr/>
                </p:nvSpPr>
                <p:spPr>
                  <a:xfrm>
                    <a:off x="4354576" y="3140968"/>
                    <a:ext cx="1512169" cy="1656184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6350" stA="50000" endA="300" endPos="55000" dir="5400000" sy="-100000" algn="bl" rotWithShape="0"/>
                  </a:effectLst>
                  <a:scene3d>
                    <a:camera prst="isometricLeftDown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31" name="Rectangle 1030">
                    <a:extLst>
                      <a:ext uri="{FF2B5EF4-FFF2-40B4-BE49-F238E27FC236}">
                        <a16:creationId xmlns:a16="http://schemas.microsoft.com/office/drawing/2014/main" id="{D170EFF3-1D78-4EE0-AB17-B116AB5A3812}"/>
                      </a:ext>
                    </a:extLst>
                  </p:cNvPr>
                  <p:cNvSpPr/>
                  <p:nvPr/>
                </p:nvSpPr>
                <p:spPr>
                  <a:xfrm>
                    <a:off x="5000872" y="2364387"/>
                    <a:ext cx="809010" cy="153864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scene3d>
                    <a:camera prst="isometricTop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32" name="Rectangle 1031">
                    <a:extLst>
                      <a:ext uri="{FF2B5EF4-FFF2-40B4-BE49-F238E27FC236}">
                        <a16:creationId xmlns:a16="http://schemas.microsoft.com/office/drawing/2014/main" id="{77B08F11-B8B8-4857-9468-A52196424996}"/>
                      </a:ext>
                    </a:extLst>
                  </p:cNvPr>
                  <p:cNvSpPr/>
                  <p:nvPr/>
                </p:nvSpPr>
                <p:spPr>
                  <a:xfrm>
                    <a:off x="5626720" y="3501008"/>
                    <a:ext cx="648072" cy="128822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6350" stA="50000" endA="300" endPos="55000" dir="5400000" sy="-100000" algn="bl" rotWithShape="0"/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33" name="Oval 1032">
                    <a:extLst>
                      <a:ext uri="{FF2B5EF4-FFF2-40B4-BE49-F238E27FC236}">
                        <a16:creationId xmlns:a16="http://schemas.microsoft.com/office/drawing/2014/main" id="{8EA5349F-7C5D-4DC4-819B-6B9A0CA7B1F8}"/>
                      </a:ext>
                    </a:extLst>
                  </p:cNvPr>
                  <p:cNvSpPr/>
                  <p:nvPr/>
                </p:nvSpPr>
                <p:spPr>
                  <a:xfrm>
                    <a:off x="6119883" y="3573016"/>
                    <a:ext cx="72008" cy="72008"/>
                  </a:xfrm>
                  <a:prstGeom prst="ellipse">
                    <a:avLst/>
                  </a:prstGeom>
                  <a:solidFill>
                    <a:schemeClr val="tx1"/>
                  </a:solidFill>
                  <a:ln w="19050">
                    <a:prstDash val="lgDashDotDot"/>
                  </a:ln>
                  <a:effectLst>
                    <a:glow rad="101600">
                      <a:schemeClr val="accent2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34" name="Rectangle 1033">
                    <a:extLst>
                      <a:ext uri="{FF2B5EF4-FFF2-40B4-BE49-F238E27FC236}">
                        <a16:creationId xmlns:a16="http://schemas.microsoft.com/office/drawing/2014/main" id="{43359D23-CBCB-4A7C-94D4-67ACC94AF886}"/>
                      </a:ext>
                    </a:extLst>
                  </p:cNvPr>
                  <p:cNvSpPr/>
                  <p:nvPr/>
                </p:nvSpPr>
                <p:spPr>
                  <a:xfrm>
                    <a:off x="5676581" y="4124017"/>
                    <a:ext cx="106940" cy="79208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35" name="Rectangle 1034">
                    <a:extLst>
                      <a:ext uri="{FF2B5EF4-FFF2-40B4-BE49-F238E27FC236}">
                        <a16:creationId xmlns:a16="http://schemas.microsoft.com/office/drawing/2014/main" id="{C27B2473-88BC-41C0-B555-9A36AA58E36E}"/>
                      </a:ext>
                    </a:extLst>
                  </p:cNvPr>
                  <p:cNvSpPr/>
                  <p:nvPr/>
                </p:nvSpPr>
                <p:spPr>
                  <a:xfrm>
                    <a:off x="5813668" y="4042195"/>
                    <a:ext cx="106940" cy="79208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36" name="Round Diagonal Corner Rectangle 96">
                    <a:extLst>
                      <a:ext uri="{FF2B5EF4-FFF2-40B4-BE49-F238E27FC236}">
                        <a16:creationId xmlns:a16="http://schemas.microsoft.com/office/drawing/2014/main" id="{0C1F7681-C287-4B00-9295-CF58256D7372}"/>
                      </a:ext>
                    </a:extLst>
                  </p:cNvPr>
                  <p:cNvSpPr/>
                  <p:nvPr/>
                </p:nvSpPr>
                <p:spPr>
                  <a:xfrm>
                    <a:off x="5702680" y="3781055"/>
                    <a:ext cx="306305" cy="376009"/>
                  </a:xfrm>
                  <a:prstGeom prst="round2DiagRect">
                    <a:avLst>
                      <a:gd name="adj1" fmla="val 47418"/>
                      <a:gd name="adj2" fmla="val 0"/>
                    </a:avLst>
                  </a:prstGeom>
                  <a:solidFill>
                    <a:srgbClr val="2C2C2C"/>
                  </a:solidFill>
                  <a:ln>
                    <a:solidFill>
                      <a:srgbClr val="2C2C2C"/>
                    </a:solidFill>
                  </a:ln>
                  <a:scene3d>
                    <a:camera prst="isometricRightUp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37" name="Rectangle 1036">
                    <a:extLst>
                      <a:ext uri="{FF2B5EF4-FFF2-40B4-BE49-F238E27FC236}">
                        <a16:creationId xmlns:a16="http://schemas.microsoft.com/office/drawing/2014/main" id="{DFE79F91-56FD-4564-A1A5-5E661585C47F}"/>
                      </a:ext>
                    </a:extLst>
                  </p:cNvPr>
                  <p:cNvSpPr/>
                  <p:nvPr/>
                </p:nvSpPr>
                <p:spPr>
                  <a:xfrm>
                    <a:off x="5798615" y="3892642"/>
                    <a:ext cx="45719" cy="45719"/>
                  </a:xfrm>
                  <a:prstGeom prst="rect">
                    <a:avLst/>
                  </a:prstGeom>
                  <a:ln>
                    <a:noFill/>
                  </a:ln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38" name="Rectangle 1037">
                    <a:extLst>
                      <a:ext uri="{FF2B5EF4-FFF2-40B4-BE49-F238E27FC236}">
                        <a16:creationId xmlns:a16="http://schemas.microsoft.com/office/drawing/2014/main" id="{6C534355-F9CC-478D-934B-D89980CEB537}"/>
                      </a:ext>
                    </a:extLst>
                  </p:cNvPr>
                  <p:cNvSpPr/>
                  <p:nvPr/>
                </p:nvSpPr>
                <p:spPr>
                  <a:xfrm>
                    <a:off x="5796136" y="4005064"/>
                    <a:ext cx="45719" cy="45719"/>
                  </a:xfrm>
                  <a:prstGeom prst="rect">
                    <a:avLst/>
                  </a:prstGeom>
                  <a:ln>
                    <a:noFill/>
                  </a:ln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39" name="Snip Same Side Corner Rectangle 99">
                    <a:extLst>
                      <a:ext uri="{FF2B5EF4-FFF2-40B4-BE49-F238E27FC236}">
                        <a16:creationId xmlns:a16="http://schemas.microsoft.com/office/drawing/2014/main" id="{5B036DEE-6B44-4CB1-A54C-FE4C81B71B39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4644008" y="3441305"/>
                    <a:ext cx="864096" cy="203718"/>
                  </a:xfrm>
                  <a:prstGeom prst="snip2SameRect">
                    <a:avLst>
                      <a:gd name="adj1" fmla="val 50000"/>
                      <a:gd name="adj2" fmla="val 18829"/>
                    </a:avLst>
                  </a:prstGeom>
                  <a:gradFill>
                    <a:gsLst>
                      <a:gs pos="0">
                        <a:schemeClr val="tx1">
                          <a:lumMod val="90000"/>
                          <a:lumOff val="10000"/>
                        </a:schemeClr>
                      </a:gs>
                      <a:gs pos="100000">
                        <a:schemeClr val="tx1"/>
                      </a:gs>
                    </a:gsLst>
                    <a:lin ang="16200000" scaled="0"/>
                  </a:gradFill>
                  <a:ln w="6350">
                    <a:solidFill>
                      <a:srgbClr val="080808"/>
                    </a:solidFill>
                  </a:ln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scene3d>
                    <a:camera prst="isometricLeftDown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</p:grpSp>
            <p:grpSp>
              <p:nvGrpSpPr>
                <p:cNvPr id="1001" name="Group 1000">
                  <a:extLst>
                    <a:ext uri="{FF2B5EF4-FFF2-40B4-BE49-F238E27FC236}">
                      <a16:creationId xmlns:a16="http://schemas.microsoft.com/office/drawing/2014/main" id="{BD9947FB-1E62-4A88-8BD2-E9304D8A0BB7}"/>
                    </a:ext>
                  </a:extLst>
                </p:cNvPr>
                <p:cNvGrpSpPr/>
                <p:nvPr/>
              </p:nvGrpSpPr>
              <p:grpSpPr>
                <a:xfrm>
                  <a:off x="3534042" y="-2477029"/>
                  <a:ext cx="1250983" cy="1626467"/>
                  <a:chOff x="4354576" y="2364387"/>
                  <a:chExt cx="1981909" cy="2576781"/>
                </a:xfrm>
              </p:grpSpPr>
              <p:sp>
                <p:nvSpPr>
                  <p:cNvPr id="1018" name="Rectangle 1017">
                    <a:extLst>
                      <a:ext uri="{FF2B5EF4-FFF2-40B4-BE49-F238E27FC236}">
                        <a16:creationId xmlns:a16="http://schemas.microsoft.com/office/drawing/2014/main" id="{6D0C6F52-524F-465D-9A01-F5C3C3AF2E1E}"/>
                      </a:ext>
                    </a:extLst>
                  </p:cNvPr>
                  <p:cNvSpPr/>
                  <p:nvPr/>
                </p:nvSpPr>
                <p:spPr>
                  <a:xfrm>
                    <a:off x="5532218" y="3284984"/>
                    <a:ext cx="804267" cy="1656184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50800" stA="28000" endPos="55000" dir="5400000" sy="-100000" algn="bl" rotWithShape="0"/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19" name="Rectangle 1018">
                    <a:extLst>
                      <a:ext uri="{FF2B5EF4-FFF2-40B4-BE49-F238E27FC236}">
                        <a16:creationId xmlns:a16="http://schemas.microsoft.com/office/drawing/2014/main" id="{C2A0844C-BC22-48F7-8EAC-9B897C8E16D1}"/>
                      </a:ext>
                    </a:extLst>
                  </p:cNvPr>
                  <p:cNvSpPr/>
                  <p:nvPr/>
                </p:nvSpPr>
                <p:spPr>
                  <a:xfrm>
                    <a:off x="4354576" y="3140968"/>
                    <a:ext cx="1512169" cy="1656184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6350" stA="50000" endA="300" endPos="55000" dir="5400000" sy="-100000" algn="bl" rotWithShape="0"/>
                  </a:effectLst>
                  <a:scene3d>
                    <a:camera prst="isometricLeftDown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20" name="Rectangle 1019">
                    <a:extLst>
                      <a:ext uri="{FF2B5EF4-FFF2-40B4-BE49-F238E27FC236}">
                        <a16:creationId xmlns:a16="http://schemas.microsoft.com/office/drawing/2014/main" id="{ED67218B-EDD8-46DC-ADDB-C35B7C90DDC1}"/>
                      </a:ext>
                    </a:extLst>
                  </p:cNvPr>
                  <p:cNvSpPr/>
                  <p:nvPr/>
                </p:nvSpPr>
                <p:spPr>
                  <a:xfrm>
                    <a:off x="5000872" y="2364387"/>
                    <a:ext cx="809010" cy="153864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scene3d>
                    <a:camera prst="isometricTop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21" name="Rectangle 1020">
                    <a:extLst>
                      <a:ext uri="{FF2B5EF4-FFF2-40B4-BE49-F238E27FC236}">
                        <a16:creationId xmlns:a16="http://schemas.microsoft.com/office/drawing/2014/main" id="{DECA20F4-E12D-4A7B-940D-2E3EC87AD27F}"/>
                      </a:ext>
                    </a:extLst>
                  </p:cNvPr>
                  <p:cNvSpPr/>
                  <p:nvPr/>
                </p:nvSpPr>
                <p:spPr>
                  <a:xfrm>
                    <a:off x="5626720" y="3501008"/>
                    <a:ext cx="648072" cy="128822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6350" stA="50000" endA="300" endPos="55000" dir="5400000" sy="-100000" algn="bl" rotWithShape="0"/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22" name="Oval 1021">
                    <a:extLst>
                      <a:ext uri="{FF2B5EF4-FFF2-40B4-BE49-F238E27FC236}">
                        <a16:creationId xmlns:a16="http://schemas.microsoft.com/office/drawing/2014/main" id="{DD4832FF-6957-4AFB-B271-24E9E7F36031}"/>
                      </a:ext>
                    </a:extLst>
                  </p:cNvPr>
                  <p:cNvSpPr/>
                  <p:nvPr/>
                </p:nvSpPr>
                <p:spPr>
                  <a:xfrm>
                    <a:off x="6119883" y="3573016"/>
                    <a:ext cx="72008" cy="72008"/>
                  </a:xfrm>
                  <a:prstGeom prst="ellipse">
                    <a:avLst/>
                  </a:prstGeom>
                  <a:solidFill>
                    <a:schemeClr val="tx1"/>
                  </a:solidFill>
                  <a:ln w="19050">
                    <a:prstDash val="lgDashDotDot"/>
                  </a:ln>
                  <a:effectLst>
                    <a:glow rad="101600">
                      <a:schemeClr val="accent2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23" name="Rectangle 1022">
                    <a:extLst>
                      <a:ext uri="{FF2B5EF4-FFF2-40B4-BE49-F238E27FC236}">
                        <a16:creationId xmlns:a16="http://schemas.microsoft.com/office/drawing/2014/main" id="{9B7B0F45-0FB5-4595-9FCB-5ACBFA9224DD}"/>
                      </a:ext>
                    </a:extLst>
                  </p:cNvPr>
                  <p:cNvSpPr/>
                  <p:nvPr/>
                </p:nvSpPr>
                <p:spPr>
                  <a:xfrm>
                    <a:off x="5676581" y="4124017"/>
                    <a:ext cx="106940" cy="79208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24" name="Rectangle 1023">
                    <a:extLst>
                      <a:ext uri="{FF2B5EF4-FFF2-40B4-BE49-F238E27FC236}">
                        <a16:creationId xmlns:a16="http://schemas.microsoft.com/office/drawing/2014/main" id="{AD0340A5-70CB-444A-ABC1-7A5034BD9C99}"/>
                      </a:ext>
                    </a:extLst>
                  </p:cNvPr>
                  <p:cNvSpPr/>
                  <p:nvPr/>
                </p:nvSpPr>
                <p:spPr>
                  <a:xfrm>
                    <a:off x="5813668" y="4042195"/>
                    <a:ext cx="106940" cy="79208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25" name="Round Diagonal Corner Rectangle 96">
                    <a:extLst>
                      <a:ext uri="{FF2B5EF4-FFF2-40B4-BE49-F238E27FC236}">
                        <a16:creationId xmlns:a16="http://schemas.microsoft.com/office/drawing/2014/main" id="{51C77ACC-4C27-4C56-BE89-EE80405D231F}"/>
                      </a:ext>
                    </a:extLst>
                  </p:cNvPr>
                  <p:cNvSpPr/>
                  <p:nvPr/>
                </p:nvSpPr>
                <p:spPr>
                  <a:xfrm>
                    <a:off x="5702680" y="3781055"/>
                    <a:ext cx="306305" cy="376009"/>
                  </a:xfrm>
                  <a:prstGeom prst="round2DiagRect">
                    <a:avLst>
                      <a:gd name="adj1" fmla="val 47418"/>
                      <a:gd name="adj2" fmla="val 0"/>
                    </a:avLst>
                  </a:prstGeom>
                  <a:solidFill>
                    <a:srgbClr val="2C2C2C"/>
                  </a:solidFill>
                  <a:ln>
                    <a:solidFill>
                      <a:srgbClr val="2C2C2C"/>
                    </a:solidFill>
                  </a:ln>
                  <a:scene3d>
                    <a:camera prst="isometricRightUp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26" name="Rectangle 1025">
                    <a:extLst>
                      <a:ext uri="{FF2B5EF4-FFF2-40B4-BE49-F238E27FC236}">
                        <a16:creationId xmlns:a16="http://schemas.microsoft.com/office/drawing/2014/main" id="{6EC0A2BB-2B5A-4CC6-B1C8-EC2FAF229073}"/>
                      </a:ext>
                    </a:extLst>
                  </p:cNvPr>
                  <p:cNvSpPr/>
                  <p:nvPr/>
                </p:nvSpPr>
                <p:spPr>
                  <a:xfrm>
                    <a:off x="5798615" y="3892642"/>
                    <a:ext cx="45719" cy="45719"/>
                  </a:xfrm>
                  <a:prstGeom prst="rect">
                    <a:avLst/>
                  </a:prstGeom>
                  <a:ln>
                    <a:noFill/>
                  </a:ln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27" name="Rectangle 1026">
                    <a:extLst>
                      <a:ext uri="{FF2B5EF4-FFF2-40B4-BE49-F238E27FC236}">
                        <a16:creationId xmlns:a16="http://schemas.microsoft.com/office/drawing/2014/main" id="{D366038D-E82A-4F6A-B86A-5279F9C7582B}"/>
                      </a:ext>
                    </a:extLst>
                  </p:cNvPr>
                  <p:cNvSpPr/>
                  <p:nvPr/>
                </p:nvSpPr>
                <p:spPr>
                  <a:xfrm>
                    <a:off x="5796136" y="4005064"/>
                    <a:ext cx="45719" cy="45719"/>
                  </a:xfrm>
                  <a:prstGeom prst="rect">
                    <a:avLst/>
                  </a:prstGeom>
                  <a:ln>
                    <a:noFill/>
                  </a:ln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28" name="Snip Same Side Corner Rectangle 99">
                    <a:extLst>
                      <a:ext uri="{FF2B5EF4-FFF2-40B4-BE49-F238E27FC236}">
                        <a16:creationId xmlns:a16="http://schemas.microsoft.com/office/drawing/2014/main" id="{92D678A1-71B4-4666-BF04-DC68BD7BF28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4644008" y="3441305"/>
                    <a:ext cx="864096" cy="203718"/>
                  </a:xfrm>
                  <a:prstGeom prst="snip2SameRect">
                    <a:avLst>
                      <a:gd name="adj1" fmla="val 50000"/>
                      <a:gd name="adj2" fmla="val 18829"/>
                    </a:avLst>
                  </a:prstGeom>
                  <a:gradFill>
                    <a:gsLst>
                      <a:gs pos="0">
                        <a:schemeClr val="tx1">
                          <a:lumMod val="90000"/>
                          <a:lumOff val="10000"/>
                        </a:schemeClr>
                      </a:gs>
                      <a:gs pos="100000">
                        <a:schemeClr val="tx1"/>
                      </a:gs>
                    </a:gsLst>
                    <a:lin ang="16200000" scaled="0"/>
                  </a:gradFill>
                  <a:ln w="6350">
                    <a:solidFill>
                      <a:srgbClr val="080808"/>
                    </a:solidFill>
                  </a:ln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scene3d>
                    <a:camera prst="isometricLeftDown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</p:grpSp>
            <p:grpSp>
              <p:nvGrpSpPr>
                <p:cNvPr id="1002" name="Group 1001">
                  <a:extLst>
                    <a:ext uri="{FF2B5EF4-FFF2-40B4-BE49-F238E27FC236}">
                      <a16:creationId xmlns:a16="http://schemas.microsoft.com/office/drawing/2014/main" id="{20A74884-3037-4F4E-8207-EE084BEB1092}"/>
                    </a:ext>
                  </a:extLst>
                </p:cNvPr>
                <p:cNvGrpSpPr/>
                <p:nvPr/>
              </p:nvGrpSpPr>
              <p:grpSpPr>
                <a:xfrm>
                  <a:off x="1705048" y="-1483907"/>
                  <a:ext cx="1250983" cy="1626467"/>
                  <a:chOff x="4354576" y="2364387"/>
                  <a:chExt cx="1981909" cy="2576781"/>
                </a:xfrm>
              </p:grpSpPr>
              <p:sp>
                <p:nvSpPr>
                  <p:cNvPr id="1007" name="Rectangle 1006">
                    <a:extLst>
                      <a:ext uri="{FF2B5EF4-FFF2-40B4-BE49-F238E27FC236}">
                        <a16:creationId xmlns:a16="http://schemas.microsoft.com/office/drawing/2014/main" id="{D2D15471-1691-412D-87D9-7D7BD993736E}"/>
                      </a:ext>
                    </a:extLst>
                  </p:cNvPr>
                  <p:cNvSpPr/>
                  <p:nvPr/>
                </p:nvSpPr>
                <p:spPr>
                  <a:xfrm>
                    <a:off x="5532218" y="3284984"/>
                    <a:ext cx="804267" cy="1656184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50800" stA="28000" endPos="55000" dir="5400000" sy="-100000" algn="bl" rotWithShape="0"/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08" name="Rectangle 1007">
                    <a:extLst>
                      <a:ext uri="{FF2B5EF4-FFF2-40B4-BE49-F238E27FC236}">
                        <a16:creationId xmlns:a16="http://schemas.microsoft.com/office/drawing/2014/main" id="{D8AD912E-F2D3-4404-B7A9-56C0C77EAE77}"/>
                      </a:ext>
                    </a:extLst>
                  </p:cNvPr>
                  <p:cNvSpPr/>
                  <p:nvPr/>
                </p:nvSpPr>
                <p:spPr>
                  <a:xfrm>
                    <a:off x="4354576" y="3140968"/>
                    <a:ext cx="1512169" cy="1656184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6350" stA="50000" endA="300" endPos="55000" dir="5400000" sy="-100000" algn="bl" rotWithShape="0"/>
                  </a:effectLst>
                  <a:scene3d>
                    <a:camera prst="isometricLeftDown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09" name="Rectangle 1008">
                    <a:extLst>
                      <a:ext uri="{FF2B5EF4-FFF2-40B4-BE49-F238E27FC236}">
                        <a16:creationId xmlns:a16="http://schemas.microsoft.com/office/drawing/2014/main" id="{B494ED60-9BDE-4545-9DF2-0A5EC2742AF9}"/>
                      </a:ext>
                    </a:extLst>
                  </p:cNvPr>
                  <p:cNvSpPr/>
                  <p:nvPr/>
                </p:nvSpPr>
                <p:spPr>
                  <a:xfrm>
                    <a:off x="5000872" y="2364387"/>
                    <a:ext cx="809010" cy="153864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scene3d>
                    <a:camera prst="isometricTop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10" name="Rectangle 1009">
                    <a:extLst>
                      <a:ext uri="{FF2B5EF4-FFF2-40B4-BE49-F238E27FC236}">
                        <a16:creationId xmlns:a16="http://schemas.microsoft.com/office/drawing/2014/main" id="{B7B23A86-F047-4570-8D22-17662E830528}"/>
                      </a:ext>
                    </a:extLst>
                  </p:cNvPr>
                  <p:cNvSpPr/>
                  <p:nvPr/>
                </p:nvSpPr>
                <p:spPr>
                  <a:xfrm>
                    <a:off x="5626720" y="3501008"/>
                    <a:ext cx="648072" cy="128822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6350" stA="50000" endA="300" endPos="55000" dir="5400000" sy="-100000" algn="bl" rotWithShape="0"/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11" name="Oval 1010">
                    <a:extLst>
                      <a:ext uri="{FF2B5EF4-FFF2-40B4-BE49-F238E27FC236}">
                        <a16:creationId xmlns:a16="http://schemas.microsoft.com/office/drawing/2014/main" id="{A70F939E-4CEF-44F5-82F7-A0613027728B}"/>
                      </a:ext>
                    </a:extLst>
                  </p:cNvPr>
                  <p:cNvSpPr/>
                  <p:nvPr/>
                </p:nvSpPr>
                <p:spPr>
                  <a:xfrm>
                    <a:off x="6119883" y="3573016"/>
                    <a:ext cx="72008" cy="72008"/>
                  </a:xfrm>
                  <a:prstGeom prst="ellipse">
                    <a:avLst/>
                  </a:prstGeom>
                  <a:solidFill>
                    <a:schemeClr val="tx1"/>
                  </a:solidFill>
                  <a:ln w="19050">
                    <a:prstDash val="lgDashDotDot"/>
                  </a:ln>
                  <a:effectLst>
                    <a:glow rad="101600">
                      <a:schemeClr val="accent2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12" name="Rectangle 1011">
                    <a:extLst>
                      <a:ext uri="{FF2B5EF4-FFF2-40B4-BE49-F238E27FC236}">
                        <a16:creationId xmlns:a16="http://schemas.microsoft.com/office/drawing/2014/main" id="{F06BD25E-9F14-4731-AFFD-043AFABA5A2F}"/>
                      </a:ext>
                    </a:extLst>
                  </p:cNvPr>
                  <p:cNvSpPr/>
                  <p:nvPr/>
                </p:nvSpPr>
                <p:spPr>
                  <a:xfrm>
                    <a:off x="5676581" y="4124017"/>
                    <a:ext cx="106940" cy="79208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13" name="Rectangle 1012">
                    <a:extLst>
                      <a:ext uri="{FF2B5EF4-FFF2-40B4-BE49-F238E27FC236}">
                        <a16:creationId xmlns:a16="http://schemas.microsoft.com/office/drawing/2014/main" id="{D100A50F-DD2C-4DE9-B253-85292950D505}"/>
                      </a:ext>
                    </a:extLst>
                  </p:cNvPr>
                  <p:cNvSpPr/>
                  <p:nvPr/>
                </p:nvSpPr>
                <p:spPr>
                  <a:xfrm>
                    <a:off x="5813668" y="4042195"/>
                    <a:ext cx="106940" cy="79208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innerShdw blurRad="63500" dist="50800" dir="2700000">
                      <a:prstClr val="black">
                        <a:alpha val="50000"/>
                      </a:prstClr>
                    </a:innerShd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14" name="Round Diagonal Corner Rectangle 96">
                    <a:extLst>
                      <a:ext uri="{FF2B5EF4-FFF2-40B4-BE49-F238E27FC236}">
                        <a16:creationId xmlns:a16="http://schemas.microsoft.com/office/drawing/2014/main" id="{1B2124A1-FA65-44DD-96FB-A06411620587}"/>
                      </a:ext>
                    </a:extLst>
                  </p:cNvPr>
                  <p:cNvSpPr/>
                  <p:nvPr/>
                </p:nvSpPr>
                <p:spPr>
                  <a:xfrm>
                    <a:off x="5702680" y="3781055"/>
                    <a:ext cx="306305" cy="376009"/>
                  </a:xfrm>
                  <a:prstGeom prst="round2DiagRect">
                    <a:avLst>
                      <a:gd name="adj1" fmla="val 47418"/>
                      <a:gd name="adj2" fmla="val 0"/>
                    </a:avLst>
                  </a:prstGeom>
                  <a:solidFill>
                    <a:srgbClr val="2C2C2C"/>
                  </a:solidFill>
                  <a:ln>
                    <a:solidFill>
                      <a:srgbClr val="2C2C2C"/>
                    </a:solidFill>
                  </a:ln>
                  <a:scene3d>
                    <a:camera prst="isometricRightUp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15" name="Rectangle 1014">
                    <a:extLst>
                      <a:ext uri="{FF2B5EF4-FFF2-40B4-BE49-F238E27FC236}">
                        <a16:creationId xmlns:a16="http://schemas.microsoft.com/office/drawing/2014/main" id="{05058988-0AC8-4FE3-9A65-9085DB715D31}"/>
                      </a:ext>
                    </a:extLst>
                  </p:cNvPr>
                  <p:cNvSpPr/>
                  <p:nvPr/>
                </p:nvSpPr>
                <p:spPr>
                  <a:xfrm>
                    <a:off x="5798615" y="3892642"/>
                    <a:ext cx="45719" cy="45719"/>
                  </a:xfrm>
                  <a:prstGeom prst="rect">
                    <a:avLst/>
                  </a:prstGeom>
                  <a:ln>
                    <a:noFill/>
                  </a:ln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16" name="Rectangle 1015">
                    <a:extLst>
                      <a:ext uri="{FF2B5EF4-FFF2-40B4-BE49-F238E27FC236}">
                        <a16:creationId xmlns:a16="http://schemas.microsoft.com/office/drawing/2014/main" id="{B4A843F3-BE53-47F0-B464-9FDA11016563}"/>
                      </a:ext>
                    </a:extLst>
                  </p:cNvPr>
                  <p:cNvSpPr/>
                  <p:nvPr/>
                </p:nvSpPr>
                <p:spPr>
                  <a:xfrm>
                    <a:off x="5796136" y="4005064"/>
                    <a:ext cx="45719" cy="45719"/>
                  </a:xfrm>
                  <a:prstGeom prst="rect">
                    <a:avLst/>
                  </a:prstGeom>
                  <a:ln>
                    <a:noFill/>
                  </a:ln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017" name="Snip Same Side Corner Rectangle 99">
                    <a:extLst>
                      <a:ext uri="{FF2B5EF4-FFF2-40B4-BE49-F238E27FC236}">
                        <a16:creationId xmlns:a16="http://schemas.microsoft.com/office/drawing/2014/main" id="{069A1D82-F9AC-41F9-9F20-C68274B4645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4644008" y="3441305"/>
                    <a:ext cx="864096" cy="203718"/>
                  </a:xfrm>
                  <a:prstGeom prst="snip2SameRect">
                    <a:avLst>
                      <a:gd name="adj1" fmla="val 50000"/>
                      <a:gd name="adj2" fmla="val 18829"/>
                    </a:avLst>
                  </a:prstGeom>
                  <a:gradFill>
                    <a:gsLst>
                      <a:gs pos="0">
                        <a:schemeClr val="tx1">
                          <a:lumMod val="90000"/>
                          <a:lumOff val="10000"/>
                        </a:schemeClr>
                      </a:gs>
                      <a:gs pos="100000">
                        <a:schemeClr val="tx1"/>
                      </a:gs>
                    </a:gsLst>
                    <a:lin ang="16200000" scaled="0"/>
                  </a:gradFill>
                  <a:ln w="6350">
                    <a:solidFill>
                      <a:srgbClr val="080808"/>
                    </a:solidFill>
                  </a:ln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scene3d>
                    <a:camera prst="isometricLeftDown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</p:grpSp>
            <p:sp>
              <p:nvSpPr>
                <p:cNvPr id="1003" name="TextBox 1002">
                  <a:extLst>
                    <a:ext uri="{FF2B5EF4-FFF2-40B4-BE49-F238E27FC236}">
                      <a16:creationId xmlns:a16="http://schemas.microsoft.com/office/drawing/2014/main" id="{48F1E3E8-28E9-4A33-AD32-A25E4E5C24C8}"/>
                    </a:ext>
                  </a:extLst>
                </p:cNvPr>
                <p:cNvSpPr txBox="1"/>
                <p:nvPr/>
              </p:nvSpPr>
              <p:spPr>
                <a:xfrm>
                  <a:off x="-1309892" y="1798447"/>
                  <a:ext cx="1319643" cy="1077218"/>
                </a:xfrm>
                <a:prstGeom prst="rect">
                  <a:avLst/>
                </a:prstGeom>
                <a:noFill/>
                <a:effectLst/>
                <a:scene3d>
                  <a:camera prst="isometricTopUp"/>
                  <a:lightRig rig="threePt" dir="t"/>
                </a:scene3d>
                <a:sp3d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32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>
                        <a:innerShdw blurRad="63500" dist="50800" dir="18900000">
                          <a:prstClr val="black">
                            <a:alpha val="50000"/>
                          </a:prstClr>
                        </a:innerShdw>
                      </a:effectLst>
                      <a:latin typeface="Arial" pitchFamily="34" charset="0"/>
                      <a:ea typeface="Franchise" pitchFamily="2" charset="0"/>
                      <a:cs typeface="Arial" pitchFamily="34" charset="0"/>
                    </a:rPr>
                    <a:t>nedc</a:t>
                  </a:r>
                </a:p>
                <a:p>
                  <a:pPr algn="ctr"/>
                  <a:r>
                    <a:rPr lang="en-GB" sz="32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>
                        <a:innerShdw blurRad="63500" dist="50800" dir="18900000">
                          <a:prstClr val="black">
                            <a:alpha val="50000"/>
                          </a:prstClr>
                        </a:innerShdw>
                      </a:effectLst>
                      <a:latin typeface="Arial" pitchFamily="34" charset="0"/>
                      <a:ea typeface="Franchise" pitchFamily="2" charset="0"/>
                      <a:cs typeface="Arial" pitchFamily="34" charset="0"/>
                    </a:rPr>
                    <a:t>006</a:t>
                  </a:r>
                </a:p>
              </p:txBody>
            </p:sp>
            <p:sp>
              <p:nvSpPr>
                <p:cNvPr id="1004" name="TextBox 1003">
                  <a:extLst>
                    <a:ext uri="{FF2B5EF4-FFF2-40B4-BE49-F238E27FC236}">
                      <a16:creationId xmlns:a16="http://schemas.microsoft.com/office/drawing/2014/main" id="{15A1FF22-826B-4D5C-AB0F-244D76F99AEF}"/>
                    </a:ext>
                  </a:extLst>
                </p:cNvPr>
                <p:cNvSpPr txBox="1"/>
                <p:nvPr/>
              </p:nvSpPr>
              <p:spPr>
                <a:xfrm>
                  <a:off x="575300" y="731375"/>
                  <a:ext cx="1319643" cy="1077218"/>
                </a:xfrm>
                <a:prstGeom prst="rect">
                  <a:avLst/>
                </a:prstGeom>
                <a:noFill/>
                <a:effectLst/>
                <a:scene3d>
                  <a:camera prst="isometricTopUp"/>
                  <a:lightRig rig="threePt" dir="t"/>
                </a:scene3d>
                <a:sp3d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32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>
                        <a:innerShdw blurRad="63500" dist="50800" dir="18900000">
                          <a:prstClr val="black">
                            <a:alpha val="50000"/>
                          </a:prstClr>
                        </a:innerShdw>
                      </a:effectLst>
                      <a:latin typeface="Arial" pitchFamily="34" charset="0"/>
                      <a:ea typeface="Franchise" pitchFamily="2" charset="0"/>
                      <a:cs typeface="Arial" pitchFamily="34" charset="0"/>
                    </a:rPr>
                    <a:t>nedc</a:t>
                  </a:r>
                </a:p>
                <a:p>
                  <a:pPr algn="ctr"/>
                  <a:r>
                    <a:rPr lang="en-GB" sz="32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>
                        <a:innerShdw blurRad="63500" dist="50800" dir="18900000">
                          <a:prstClr val="black">
                            <a:alpha val="50000"/>
                          </a:prstClr>
                        </a:innerShdw>
                      </a:effectLst>
                      <a:latin typeface="Arial" pitchFamily="34" charset="0"/>
                      <a:ea typeface="Franchise" pitchFamily="2" charset="0"/>
                      <a:cs typeface="Arial" pitchFamily="34" charset="0"/>
                    </a:rPr>
                    <a:t>007</a:t>
                  </a:r>
                </a:p>
              </p:txBody>
            </p:sp>
            <p:sp>
              <p:nvSpPr>
                <p:cNvPr id="1005" name="TextBox 1004">
                  <a:extLst>
                    <a:ext uri="{FF2B5EF4-FFF2-40B4-BE49-F238E27FC236}">
                      <a16:creationId xmlns:a16="http://schemas.microsoft.com/office/drawing/2014/main" id="{D5E64600-5071-4427-AAA7-32B6A274D69B}"/>
                    </a:ext>
                  </a:extLst>
                </p:cNvPr>
                <p:cNvSpPr txBox="1"/>
                <p:nvPr/>
              </p:nvSpPr>
              <p:spPr>
                <a:xfrm>
                  <a:off x="2365030" y="-284504"/>
                  <a:ext cx="1319643" cy="1077218"/>
                </a:xfrm>
                <a:prstGeom prst="rect">
                  <a:avLst/>
                </a:prstGeom>
                <a:noFill/>
                <a:effectLst/>
                <a:scene3d>
                  <a:camera prst="isometricTopUp"/>
                  <a:lightRig rig="threePt" dir="t"/>
                </a:scene3d>
                <a:sp3d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32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>
                        <a:innerShdw blurRad="63500" dist="50800" dir="18900000">
                          <a:prstClr val="black">
                            <a:alpha val="50000"/>
                          </a:prstClr>
                        </a:innerShdw>
                      </a:effectLst>
                      <a:latin typeface="Arial" pitchFamily="34" charset="0"/>
                      <a:ea typeface="Franchise" pitchFamily="2" charset="0"/>
                      <a:cs typeface="Arial" pitchFamily="34" charset="0"/>
                    </a:rPr>
                    <a:t>nedc</a:t>
                  </a:r>
                </a:p>
                <a:p>
                  <a:pPr algn="ctr"/>
                  <a:r>
                    <a:rPr lang="en-GB" sz="32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>
                        <a:innerShdw blurRad="63500" dist="50800" dir="18900000">
                          <a:prstClr val="black">
                            <a:alpha val="50000"/>
                          </a:prstClr>
                        </a:innerShdw>
                      </a:effectLst>
                      <a:latin typeface="Arial" pitchFamily="34" charset="0"/>
                      <a:ea typeface="Franchise" pitchFamily="2" charset="0"/>
                      <a:cs typeface="Arial" pitchFamily="34" charset="0"/>
                    </a:rPr>
                    <a:t>008</a:t>
                  </a:r>
                </a:p>
              </p:txBody>
            </p:sp>
            <p:sp>
              <p:nvSpPr>
                <p:cNvPr id="1006" name="TextBox 1005">
                  <a:extLst>
                    <a:ext uri="{FF2B5EF4-FFF2-40B4-BE49-F238E27FC236}">
                      <a16:creationId xmlns:a16="http://schemas.microsoft.com/office/drawing/2014/main" id="{4D33E728-7089-4CEF-90F5-B1BD3E783CDD}"/>
                    </a:ext>
                  </a:extLst>
                </p:cNvPr>
                <p:cNvSpPr txBox="1"/>
                <p:nvPr/>
              </p:nvSpPr>
              <p:spPr>
                <a:xfrm>
                  <a:off x="4113009" y="-1264771"/>
                  <a:ext cx="1319643" cy="1077218"/>
                </a:xfrm>
                <a:prstGeom prst="rect">
                  <a:avLst/>
                </a:prstGeom>
                <a:noFill/>
                <a:effectLst/>
                <a:scene3d>
                  <a:camera prst="isometricTopUp"/>
                  <a:lightRig rig="threePt" dir="t"/>
                </a:scene3d>
                <a:sp3d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32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>
                        <a:innerShdw blurRad="63500" dist="50800" dir="18900000">
                          <a:prstClr val="black">
                            <a:alpha val="50000"/>
                          </a:prstClr>
                        </a:innerShdw>
                      </a:effectLst>
                      <a:latin typeface="Arial" pitchFamily="34" charset="0"/>
                      <a:ea typeface="Franchise" pitchFamily="2" charset="0"/>
                      <a:cs typeface="Arial" pitchFamily="34" charset="0"/>
                    </a:rPr>
                    <a:t>nedc</a:t>
                  </a:r>
                </a:p>
                <a:p>
                  <a:pPr algn="ctr"/>
                  <a:r>
                    <a:rPr lang="en-GB" sz="32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>
                        <a:innerShdw blurRad="63500" dist="50800" dir="18900000">
                          <a:prstClr val="black">
                            <a:alpha val="50000"/>
                          </a:prstClr>
                        </a:innerShdw>
                      </a:effectLst>
                      <a:latin typeface="Arial" pitchFamily="34" charset="0"/>
                      <a:ea typeface="Franchise" pitchFamily="2" charset="0"/>
                      <a:cs typeface="Arial" pitchFamily="34" charset="0"/>
                    </a:rPr>
                    <a:t>011</a:t>
                  </a:r>
                </a:p>
              </p:txBody>
            </p:sp>
          </p:grpSp>
          <p:cxnSp>
            <p:nvCxnSpPr>
              <p:cNvPr id="994" name="Straight Connector 993">
                <a:extLst>
                  <a:ext uri="{FF2B5EF4-FFF2-40B4-BE49-F238E27FC236}">
                    <a16:creationId xmlns:a16="http://schemas.microsoft.com/office/drawing/2014/main" id="{EB0E8FD3-B6C2-4770-9C1F-B5B5D0180C4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-1353775" y="1041382"/>
                <a:ext cx="7680960" cy="26552"/>
              </a:xfrm>
              <a:prstGeom prst="line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isometricTopUp"/>
                <a:lightRig rig="threePt" dir="t"/>
              </a:scene3d>
              <a:sp3d>
                <a:bevelT w="25400" h="25400"/>
              </a:sp3d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992" name="Straight Connector 991">
              <a:extLst>
                <a:ext uri="{FF2B5EF4-FFF2-40B4-BE49-F238E27FC236}">
                  <a16:creationId xmlns:a16="http://schemas.microsoft.com/office/drawing/2014/main" id="{0E2CFD4A-8B9A-4501-A9E8-0CAFAA78BB7C}"/>
                </a:ext>
              </a:extLst>
            </p:cNvPr>
            <p:cNvCxnSpPr>
              <a:cxnSpLocks/>
            </p:cNvCxnSpPr>
            <p:nvPr/>
          </p:nvCxnSpPr>
          <p:spPr>
            <a:xfrm>
              <a:off x="-6189162" y="-6456835"/>
              <a:ext cx="0" cy="1444752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306" name="Straight Connector 1305">
            <a:extLst>
              <a:ext uri="{FF2B5EF4-FFF2-40B4-BE49-F238E27FC236}">
                <a16:creationId xmlns:a16="http://schemas.microsoft.com/office/drawing/2014/main" id="{FB096366-F1F4-4214-99B8-9F3B84E5C9E7}"/>
              </a:ext>
            </a:extLst>
          </p:cNvPr>
          <p:cNvCxnSpPr>
            <a:cxnSpLocks/>
          </p:cNvCxnSpPr>
          <p:nvPr/>
        </p:nvCxnSpPr>
        <p:spPr>
          <a:xfrm>
            <a:off x="26019702" y="6782813"/>
            <a:ext cx="0" cy="4389120"/>
          </a:xfrm>
          <a:prstGeom prst="line">
            <a:avLst/>
          </a:prstGeom>
          <a:ln>
            <a:solidFill>
              <a:srgbClr val="C00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isometricTopUp"/>
            <a:lightRig rig="threePt" dir="t"/>
          </a:scene3d>
          <a:sp3d>
            <a:bevelT w="25400" h="25400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307" name="Group 1306">
            <a:extLst>
              <a:ext uri="{FF2B5EF4-FFF2-40B4-BE49-F238E27FC236}">
                <a16:creationId xmlns:a16="http://schemas.microsoft.com/office/drawing/2014/main" id="{E8034CA9-99FF-48B9-96D2-EB632888117D}"/>
              </a:ext>
            </a:extLst>
          </p:cNvPr>
          <p:cNvGrpSpPr/>
          <p:nvPr/>
        </p:nvGrpSpPr>
        <p:grpSpPr>
          <a:xfrm>
            <a:off x="23913380" y="7302879"/>
            <a:ext cx="966800" cy="1010225"/>
            <a:chOff x="3623872" y="1455329"/>
            <a:chExt cx="1693821" cy="1769905"/>
          </a:xfrm>
        </p:grpSpPr>
        <p:grpSp>
          <p:nvGrpSpPr>
            <p:cNvPr id="1308" name="Group 1307">
              <a:extLst>
                <a:ext uri="{FF2B5EF4-FFF2-40B4-BE49-F238E27FC236}">
                  <a16:creationId xmlns:a16="http://schemas.microsoft.com/office/drawing/2014/main" id="{DB9B889A-23DA-4E9F-9DDF-5EF240E1AAEF}"/>
                </a:ext>
              </a:extLst>
            </p:cNvPr>
            <p:cNvGrpSpPr/>
            <p:nvPr/>
          </p:nvGrpSpPr>
          <p:grpSpPr>
            <a:xfrm>
              <a:off x="4595593" y="2153881"/>
              <a:ext cx="503993" cy="370137"/>
              <a:chOff x="1866649" y="2963045"/>
              <a:chExt cx="700091" cy="514153"/>
            </a:xfrm>
          </p:grpSpPr>
          <p:sp>
            <p:nvSpPr>
              <p:cNvPr id="1433" name="Flowchart: Process 1432">
                <a:extLst>
                  <a:ext uri="{FF2B5EF4-FFF2-40B4-BE49-F238E27FC236}">
                    <a16:creationId xmlns:a16="http://schemas.microsoft.com/office/drawing/2014/main" id="{78E22786-D464-49BF-BF79-51774E0239D6}"/>
                  </a:ext>
                </a:extLst>
              </p:cNvPr>
              <p:cNvSpPr/>
              <p:nvPr/>
            </p:nvSpPr>
            <p:spPr>
              <a:xfrm>
                <a:off x="2032535" y="3138587"/>
                <a:ext cx="534205" cy="288032"/>
              </a:xfrm>
              <a:prstGeom prst="flowChartProcess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34" name="Flowchart: Process 1433">
                <a:extLst>
                  <a:ext uri="{FF2B5EF4-FFF2-40B4-BE49-F238E27FC236}">
                    <a16:creationId xmlns:a16="http://schemas.microsoft.com/office/drawing/2014/main" id="{51FC28D0-2AA7-499D-954B-80A9BBBBAE64}"/>
                  </a:ext>
                </a:extLst>
              </p:cNvPr>
              <p:cNvSpPr/>
              <p:nvPr/>
            </p:nvSpPr>
            <p:spPr>
              <a:xfrm>
                <a:off x="1931747" y="2963045"/>
                <a:ext cx="534205" cy="288032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35" name="Flowchart: Process 1434">
                <a:extLst>
                  <a:ext uri="{FF2B5EF4-FFF2-40B4-BE49-F238E27FC236}">
                    <a16:creationId xmlns:a16="http://schemas.microsoft.com/office/drawing/2014/main" id="{340AC66E-94F2-4F09-B373-75CFC2F5AD5D}"/>
                  </a:ext>
                </a:extLst>
              </p:cNvPr>
              <p:cNvSpPr/>
              <p:nvPr/>
            </p:nvSpPr>
            <p:spPr>
              <a:xfrm>
                <a:off x="1866649" y="3189166"/>
                <a:ext cx="288032" cy="288032"/>
              </a:xfrm>
              <a:prstGeom prst="flowChartProcess">
                <a:avLst/>
              </a:prstGeom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09" name="Group 1308">
              <a:extLst>
                <a:ext uri="{FF2B5EF4-FFF2-40B4-BE49-F238E27FC236}">
                  <a16:creationId xmlns:a16="http://schemas.microsoft.com/office/drawing/2014/main" id="{CE0CDC48-3D03-432C-B3A3-C0337587524A}"/>
                </a:ext>
              </a:extLst>
            </p:cNvPr>
            <p:cNvGrpSpPr/>
            <p:nvPr/>
          </p:nvGrpSpPr>
          <p:grpSpPr>
            <a:xfrm>
              <a:off x="4595592" y="1688180"/>
              <a:ext cx="503993" cy="370137"/>
              <a:chOff x="3779912" y="4202381"/>
              <a:chExt cx="503993" cy="370137"/>
            </a:xfrm>
          </p:grpSpPr>
          <p:sp>
            <p:nvSpPr>
              <p:cNvPr id="1430" name="Flowchart: Process 1429">
                <a:extLst>
                  <a:ext uri="{FF2B5EF4-FFF2-40B4-BE49-F238E27FC236}">
                    <a16:creationId xmlns:a16="http://schemas.microsoft.com/office/drawing/2014/main" id="{056A74C3-9BA9-4E00-903A-D6606A00531C}"/>
                  </a:ext>
                </a:extLst>
              </p:cNvPr>
              <p:cNvSpPr/>
              <p:nvPr/>
            </p:nvSpPr>
            <p:spPr>
              <a:xfrm>
                <a:off x="3899333" y="432875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31" name="Flowchart: Process 1430">
                <a:extLst>
                  <a:ext uri="{FF2B5EF4-FFF2-40B4-BE49-F238E27FC236}">
                    <a16:creationId xmlns:a16="http://schemas.microsoft.com/office/drawing/2014/main" id="{E3365FFE-992F-4281-A8A5-D86C8BEAC15F}"/>
                  </a:ext>
                </a:extLst>
              </p:cNvPr>
              <p:cNvSpPr/>
              <p:nvPr/>
            </p:nvSpPr>
            <p:spPr>
              <a:xfrm>
                <a:off x="3826776" y="4202381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32" name="Flowchart: Process 1431">
                <a:extLst>
                  <a:ext uri="{FF2B5EF4-FFF2-40B4-BE49-F238E27FC236}">
                    <a16:creationId xmlns:a16="http://schemas.microsoft.com/office/drawing/2014/main" id="{49CACAE9-4D7C-4587-9A75-E638B17B68AB}"/>
                  </a:ext>
                </a:extLst>
              </p:cNvPr>
              <p:cNvSpPr/>
              <p:nvPr/>
            </p:nvSpPr>
            <p:spPr>
              <a:xfrm>
                <a:off x="3779912" y="4365165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10" name="Group 1309">
              <a:extLst>
                <a:ext uri="{FF2B5EF4-FFF2-40B4-BE49-F238E27FC236}">
                  <a16:creationId xmlns:a16="http://schemas.microsoft.com/office/drawing/2014/main" id="{B68D75CE-14F3-4D24-A00F-D0FBE4D17CA0}"/>
                </a:ext>
              </a:extLst>
            </p:cNvPr>
            <p:cNvGrpSpPr/>
            <p:nvPr/>
          </p:nvGrpSpPr>
          <p:grpSpPr>
            <a:xfrm>
              <a:off x="4595592" y="1455329"/>
              <a:ext cx="503993" cy="370137"/>
              <a:chOff x="3851920" y="3906533"/>
              <a:chExt cx="503993" cy="370137"/>
            </a:xfrm>
          </p:grpSpPr>
          <p:sp>
            <p:nvSpPr>
              <p:cNvPr id="1427" name="Flowchart: Process 1426">
                <a:extLst>
                  <a:ext uri="{FF2B5EF4-FFF2-40B4-BE49-F238E27FC236}">
                    <a16:creationId xmlns:a16="http://schemas.microsoft.com/office/drawing/2014/main" id="{A8CA0ED4-7C99-4240-AA38-7CD498C9EFFB}"/>
                  </a:ext>
                </a:extLst>
              </p:cNvPr>
              <p:cNvSpPr/>
              <p:nvPr/>
            </p:nvSpPr>
            <p:spPr>
              <a:xfrm>
                <a:off x="3971341" y="4032905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28" name="Flowchart: Process 1427">
                <a:extLst>
                  <a:ext uri="{FF2B5EF4-FFF2-40B4-BE49-F238E27FC236}">
                    <a16:creationId xmlns:a16="http://schemas.microsoft.com/office/drawing/2014/main" id="{F630D5A5-4CB7-4B39-93C9-ADD01ED79F42}"/>
                  </a:ext>
                </a:extLst>
              </p:cNvPr>
              <p:cNvSpPr/>
              <p:nvPr/>
            </p:nvSpPr>
            <p:spPr>
              <a:xfrm>
                <a:off x="3898784" y="390653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29" name="Flowchart: Process 1428">
                <a:extLst>
                  <a:ext uri="{FF2B5EF4-FFF2-40B4-BE49-F238E27FC236}">
                    <a16:creationId xmlns:a16="http://schemas.microsoft.com/office/drawing/2014/main" id="{CA0A172F-DB0F-4D1D-B968-FD3338F39F03}"/>
                  </a:ext>
                </a:extLst>
              </p:cNvPr>
              <p:cNvSpPr/>
              <p:nvPr/>
            </p:nvSpPr>
            <p:spPr>
              <a:xfrm>
                <a:off x="3851920" y="4069317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11" name="Group 1310">
              <a:extLst>
                <a:ext uri="{FF2B5EF4-FFF2-40B4-BE49-F238E27FC236}">
                  <a16:creationId xmlns:a16="http://schemas.microsoft.com/office/drawing/2014/main" id="{F123073C-1C12-4000-938B-44106684679D}"/>
                </a:ext>
              </a:extLst>
            </p:cNvPr>
            <p:cNvGrpSpPr/>
            <p:nvPr/>
          </p:nvGrpSpPr>
          <p:grpSpPr>
            <a:xfrm>
              <a:off x="4595592" y="1921031"/>
              <a:ext cx="503993" cy="370137"/>
              <a:chOff x="2847757" y="4747203"/>
              <a:chExt cx="503993" cy="370137"/>
            </a:xfrm>
          </p:grpSpPr>
          <p:sp>
            <p:nvSpPr>
              <p:cNvPr id="1424" name="Flowchart: Process 1423">
                <a:extLst>
                  <a:ext uri="{FF2B5EF4-FFF2-40B4-BE49-F238E27FC236}">
                    <a16:creationId xmlns:a16="http://schemas.microsoft.com/office/drawing/2014/main" id="{A66062AD-006A-428F-AA08-83D65A1F3FB6}"/>
                  </a:ext>
                </a:extLst>
              </p:cNvPr>
              <p:cNvSpPr/>
              <p:nvPr/>
            </p:nvSpPr>
            <p:spPr>
              <a:xfrm>
                <a:off x="2967178" y="4873575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25" name="Flowchart: Process 1424">
                <a:extLst>
                  <a:ext uri="{FF2B5EF4-FFF2-40B4-BE49-F238E27FC236}">
                    <a16:creationId xmlns:a16="http://schemas.microsoft.com/office/drawing/2014/main" id="{6238C35D-04F9-44AC-84CB-A31AD0757B17}"/>
                  </a:ext>
                </a:extLst>
              </p:cNvPr>
              <p:cNvSpPr/>
              <p:nvPr/>
            </p:nvSpPr>
            <p:spPr>
              <a:xfrm>
                <a:off x="2894621" y="474720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26" name="Flowchart: Process 1425">
                <a:extLst>
                  <a:ext uri="{FF2B5EF4-FFF2-40B4-BE49-F238E27FC236}">
                    <a16:creationId xmlns:a16="http://schemas.microsoft.com/office/drawing/2014/main" id="{7CD9F56F-A04D-475B-8660-B7C3CF392C4E}"/>
                  </a:ext>
                </a:extLst>
              </p:cNvPr>
              <p:cNvSpPr/>
              <p:nvPr/>
            </p:nvSpPr>
            <p:spPr>
              <a:xfrm>
                <a:off x="2847757" y="4909987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12" name="Group 1311">
              <a:extLst>
                <a:ext uri="{FF2B5EF4-FFF2-40B4-BE49-F238E27FC236}">
                  <a16:creationId xmlns:a16="http://schemas.microsoft.com/office/drawing/2014/main" id="{03E6AA4A-3322-4063-8FDD-9BEC20A229BF}"/>
                </a:ext>
              </a:extLst>
            </p:cNvPr>
            <p:cNvGrpSpPr/>
            <p:nvPr/>
          </p:nvGrpSpPr>
          <p:grpSpPr>
            <a:xfrm>
              <a:off x="4813700" y="2268749"/>
              <a:ext cx="503993" cy="370137"/>
              <a:chOff x="1866649" y="2963045"/>
              <a:chExt cx="700091" cy="514153"/>
            </a:xfrm>
          </p:grpSpPr>
          <p:sp>
            <p:nvSpPr>
              <p:cNvPr id="1421" name="Flowchart: Process 1420">
                <a:extLst>
                  <a:ext uri="{FF2B5EF4-FFF2-40B4-BE49-F238E27FC236}">
                    <a16:creationId xmlns:a16="http://schemas.microsoft.com/office/drawing/2014/main" id="{AA02C9C1-A542-4574-920A-05F673D5D0E8}"/>
                  </a:ext>
                </a:extLst>
              </p:cNvPr>
              <p:cNvSpPr/>
              <p:nvPr/>
            </p:nvSpPr>
            <p:spPr>
              <a:xfrm>
                <a:off x="2032535" y="3138587"/>
                <a:ext cx="534205" cy="288032"/>
              </a:xfrm>
              <a:prstGeom prst="flowChartProcess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  <a:effectLst>
                <a:reflection blurRad="6350" stA="50000" endA="300" endPos="55000" dir="5400000" sy="-100000" algn="bl" rotWithShape="0"/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22" name="Flowchart: Process 1421">
                <a:extLst>
                  <a:ext uri="{FF2B5EF4-FFF2-40B4-BE49-F238E27FC236}">
                    <a16:creationId xmlns:a16="http://schemas.microsoft.com/office/drawing/2014/main" id="{42AE20B6-C7EC-48AB-9566-B30A27CC956C}"/>
                  </a:ext>
                </a:extLst>
              </p:cNvPr>
              <p:cNvSpPr/>
              <p:nvPr/>
            </p:nvSpPr>
            <p:spPr>
              <a:xfrm>
                <a:off x="1931747" y="2963045"/>
                <a:ext cx="534205" cy="288032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23" name="Flowchart: Process 1422">
                <a:extLst>
                  <a:ext uri="{FF2B5EF4-FFF2-40B4-BE49-F238E27FC236}">
                    <a16:creationId xmlns:a16="http://schemas.microsoft.com/office/drawing/2014/main" id="{BB7DFCC6-06B8-4406-9D87-F72FDEB4A350}"/>
                  </a:ext>
                </a:extLst>
              </p:cNvPr>
              <p:cNvSpPr/>
              <p:nvPr/>
            </p:nvSpPr>
            <p:spPr>
              <a:xfrm>
                <a:off x="1866649" y="3189166"/>
                <a:ext cx="288032" cy="288032"/>
              </a:xfrm>
              <a:prstGeom prst="flowChartProcess">
                <a:avLst/>
              </a:prstGeom>
              <a:ln>
                <a:noFill/>
              </a:ln>
              <a:effectLst>
                <a:reflection blurRad="6350" stA="50000" endA="300" endPos="55000" dir="5400000" sy="-100000" algn="bl" rotWithShape="0"/>
              </a:effectLst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13" name="Group 1312">
              <a:extLst>
                <a:ext uri="{FF2B5EF4-FFF2-40B4-BE49-F238E27FC236}">
                  <a16:creationId xmlns:a16="http://schemas.microsoft.com/office/drawing/2014/main" id="{8DDD7D01-BFEA-41EE-B929-32E59BC28188}"/>
                </a:ext>
              </a:extLst>
            </p:cNvPr>
            <p:cNvGrpSpPr/>
            <p:nvPr/>
          </p:nvGrpSpPr>
          <p:grpSpPr>
            <a:xfrm>
              <a:off x="4813699" y="1803048"/>
              <a:ext cx="503993" cy="370137"/>
              <a:chOff x="3779912" y="4202381"/>
              <a:chExt cx="503993" cy="370137"/>
            </a:xfrm>
          </p:grpSpPr>
          <p:sp>
            <p:nvSpPr>
              <p:cNvPr id="1418" name="Flowchart: Process 1417">
                <a:extLst>
                  <a:ext uri="{FF2B5EF4-FFF2-40B4-BE49-F238E27FC236}">
                    <a16:creationId xmlns:a16="http://schemas.microsoft.com/office/drawing/2014/main" id="{88EAB424-4093-4125-8BE5-BB519BC3F9C8}"/>
                  </a:ext>
                </a:extLst>
              </p:cNvPr>
              <p:cNvSpPr/>
              <p:nvPr/>
            </p:nvSpPr>
            <p:spPr>
              <a:xfrm>
                <a:off x="3899333" y="432875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19" name="Flowchart: Process 1418">
                <a:extLst>
                  <a:ext uri="{FF2B5EF4-FFF2-40B4-BE49-F238E27FC236}">
                    <a16:creationId xmlns:a16="http://schemas.microsoft.com/office/drawing/2014/main" id="{C3CC4958-8714-43C2-BF82-1121E446BC23}"/>
                  </a:ext>
                </a:extLst>
              </p:cNvPr>
              <p:cNvSpPr/>
              <p:nvPr/>
            </p:nvSpPr>
            <p:spPr>
              <a:xfrm>
                <a:off x="3826776" y="4202381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20" name="Flowchart: Process 1419">
                <a:extLst>
                  <a:ext uri="{FF2B5EF4-FFF2-40B4-BE49-F238E27FC236}">
                    <a16:creationId xmlns:a16="http://schemas.microsoft.com/office/drawing/2014/main" id="{9B724B2B-E41F-44A5-A99C-A092B186F586}"/>
                  </a:ext>
                </a:extLst>
              </p:cNvPr>
              <p:cNvSpPr/>
              <p:nvPr/>
            </p:nvSpPr>
            <p:spPr>
              <a:xfrm>
                <a:off x="3779912" y="4365165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14" name="Group 1313">
              <a:extLst>
                <a:ext uri="{FF2B5EF4-FFF2-40B4-BE49-F238E27FC236}">
                  <a16:creationId xmlns:a16="http://schemas.microsoft.com/office/drawing/2014/main" id="{F63D03B1-35D6-4EFD-A078-7F2B9BD763CB}"/>
                </a:ext>
              </a:extLst>
            </p:cNvPr>
            <p:cNvGrpSpPr/>
            <p:nvPr/>
          </p:nvGrpSpPr>
          <p:grpSpPr>
            <a:xfrm>
              <a:off x="4813699" y="1570197"/>
              <a:ext cx="503993" cy="370137"/>
              <a:chOff x="3851920" y="3906533"/>
              <a:chExt cx="503993" cy="370137"/>
            </a:xfrm>
          </p:grpSpPr>
          <p:sp>
            <p:nvSpPr>
              <p:cNvPr id="1415" name="Flowchart: Process 1414">
                <a:extLst>
                  <a:ext uri="{FF2B5EF4-FFF2-40B4-BE49-F238E27FC236}">
                    <a16:creationId xmlns:a16="http://schemas.microsoft.com/office/drawing/2014/main" id="{2CA028BB-236E-46C7-8FDE-2741130C333B}"/>
                  </a:ext>
                </a:extLst>
              </p:cNvPr>
              <p:cNvSpPr/>
              <p:nvPr/>
            </p:nvSpPr>
            <p:spPr>
              <a:xfrm>
                <a:off x="3971341" y="4032905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16" name="Flowchart: Process 1415">
                <a:extLst>
                  <a:ext uri="{FF2B5EF4-FFF2-40B4-BE49-F238E27FC236}">
                    <a16:creationId xmlns:a16="http://schemas.microsoft.com/office/drawing/2014/main" id="{FFFB7835-5C32-4762-A125-F1DA8475D49D}"/>
                  </a:ext>
                </a:extLst>
              </p:cNvPr>
              <p:cNvSpPr/>
              <p:nvPr/>
            </p:nvSpPr>
            <p:spPr>
              <a:xfrm>
                <a:off x="3898784" y="390653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17" name="Flowchart: Process 1416">
                <a:extLst>
                  <a:ext uri="{FF2B5EF4-FFF2-40B4-BE49-F238E27FC236}">
                    <a16:creationId xmlns:a16="http://schemas.microsoft.com/office/drawing/2014/main" id="{74C4A83C-67FE-43E4-B7FC-F3F7EBE9A31F}"/>
                  </a:ext>
                </a:extLst>
              </p:cNvPr>
              <p:cNvSpPr/>
              <p:nvPr/>
            </p:nvSpPr>
            <p:spPr>
              <a:xfrm>
                <a:off x="3851920" y="4069317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15" name="Group 1314">
              <a:extLst>
                <a:ext uri="{FF2B5EF4-FFF2-40B4-BE49-F238E27FC236}">
                  <a16:creationId xmlns:a16="http://schemas.microsoft.com/office/drawing/2014/main" id="{8B19F380-C246-499F-BB3C-731255FD1F2E}"/>
                </a:ext>
              </a:extLst>
            </p:cNvPr>
            <p:cNvGrpSpPr/>
            <p:nvPr/>
          </p:nvGrpSpPr>
          <p:grpSpPr>
            <a:xfrm>
              <a:off x="4813699" y="2035899"/>
              <a:ext cx="503993" cy="370137"/>
              <a:chOff x="2847757" y="4747203"/>
              <a:chExt cx="503993" cy="370137"/>
            </a:xfrm>
          </p:grpSpPr>
          <p:sp>
            <p:nvSpPr>
              <p:cNvPr id="1412" name="Flowchart: Process 1411">
                <a:extLst>
                  <a:ext uri="{FF2B5EF4-FFF2-40B4-BE49-F238E27FC236}">
                    <a16:creationId xmlns:a16="http://schemas.microsoft.com/office/drawing/2014/main" id="{37D73ECC-6DD6-4A56-8ED5-5C9F04497BFC}"/>
                  </a:ext>
                </a:extLst>
              </p:cNvPr>
              <p:cNvSpPr/>
              <p:nvPr/>
            </p:nvSpPr>
            <p:spPr>
              <a:xfrm>
                <a:off x="2967178" y="4873575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13" name="Flowchart: Process 1412">
                <a:extLst>
                  <a:ext uri="{FF2B5EF4-FFF2-40B4-BE49-F238E27FC236}">
                    <a16:creationId xmlns:a16="http://schemas.microsoft.com/office/drawing/2014/main" id="{0E666645-5828-4DB7-9F8C-58FE48876FAD}"/>
                  </a:ext>
                </a:extLst>
              </p:cNvPr>
              <p:cNvSpPr/>
              <p:nvPr/>
            </p:nvSpPr>
            <p:spPr>
              <a:xfrm>
                <a:off x="2894621" y="474720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14" name="Flowchart: Process 1413">
                <a:extLst>
                  <a:ext uri="{FF2B5EF4-FFF2-40B4-BE49-F238E27FC236}">
                    <a16:creationId xmlns:a16="http://schemas.microsoft.com/office/drawing/2014/main" id="{154A1D0A-EA2C-46B7-A29B-51D019283299}"/>
                  </a:ext>
                </a:extLst>
              </p:cNvPr>
              <p:cNvSpPr/>
              <p:nvPr/>
            </p:nvSpPr>
            <p:spPr>
              <a:xfrm>
                <a:off x="2847757" y="4909987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16" name="Group 1315">
              <a:extLst>
                <a:ext uri="{FF2B5EF4-FFF2-40B4-BE49-F238E27FC236}">
                  <a16:creationId xmlns:a16="http://schemas.microsoft.com/office/drawing/2014/main" id="{A28528BD-F0BC-43ED-BC9E-33A0DB350D5D}"/>
                </a:ext>
              </a:extLst>
            </p:cNvPr>
            <p:cNvGrpSpPr/>
            <p:nvPr/>
          </p:nvGrpSpPr>
          <p:grpSpPr>
            <a:xfrm>
              <a:off x="4276609" y="2348377"/>
              <a:ext cx="503993" cy="370137"/>
              <a:chOff x="1866649" y="2963045"/>
              <a:chExt cx="700091" cy="514153"/>
            </a:xfrm>
          </p:grpSpPr>
          <p:sp>
            <p:nvSpPr>
              <p:cNvPr id="1409" name="Flowchart: Process 1408">
                <a:extLst>
                  <a:ext uri="{FF2B5EF4-FFF2-40B4-BE49-F238E27FC236}">
                    <a16:creationId xmlns:a16="http://schemas.microsoft.com/office/drawing/2014/main" id="{AAC59C47-2AEE-4A05-BE85-B5CB979C510E}"/>
                  </a:ext>
                </a:extLst>
              </p:cNvPr>
              <p:cNvSpPr/>
              <p:nvPr/>
            </p:nvSpPr>
            <p:spPr>
              <a:xfrm>
                <a:off x="2032535" y="3138587"/>
                <a:ext cx="534205" cy="288032"/>
              </a:xfrm>
              <a:prstGeom prst="flowChartProcess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10" name="Flowchart: Process 1409">
                <a:extLst>
                  <a:ext uri="{FF2B5EF4-FFF2-40B4-BE49-F238E27FC236}">
                    <a16:creationId xmlns:a16="http://schemas.microsoft.com/office/drawing/2014/main" id="{3DE14499-3FF1-4815-9F26-8ECA55DCF9A2}"/>
                  </a:ext>
                </a:extLst>
              </p:cNvPr>
              <p:cNvSpPr/>
              <p:nvPr/>
            </p:nvSpPr>
            <p:spPr>
              <a:xfrm>
                <a:off x="1931747" y="2963045"/>
                <a:ext cx="534205" cy="288032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11" name="Flowchart: Process 1410">
                <a:extLst>
                  <a:ext uri="{FF2B5EF4-FFF2-40B4-BE49-F238E27FC236}">
                    <a16:creationId xmlns:a16="http://schemas.microsoft.com/office/drawing/2014/main" id="{A9D62D21-3FB0-4A12-B5AF-A72F9737CBBF}"/>
                  </a:ext>
                </a:extLst>
              </p:cNvPr>
              <p:cNvSpPr/>
              <p:nvPr/>
            </p:nvSpPr>
            <p:spPr>
              <a:xfrm>
                <a:off x="1866649" y="3189166"/>
                <a:ext cx="288032" cy="288032"/>
              </a:xfrm>
              <a:prstGeom prst="flowChartProcess">
                <a:avLst/>
              </a:prstGeom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17" name="Group 1316">
              <a:extLst>
                <a:ext uri="{FF2B5EF4-FFF2-40B4-BE49-F238E27FC236}">
                  <a16:creationId xmlns:a16="http://schemas.microsoft.com/office/drawing/2014/main" id="{BFEFE05D-2805-455E-87F5-331A7C6CFD0D}"/>
                </a:ext>
              </a:extLst>
            </p:cNvPr>
            <p:cNvGrpSpPr/>
            <p:nvPr/>
          </p:nvGrpSpPr>
          <p:grpSpPr>
            <a:xfrm>
              <a:off x="4276608" y="1882676"/>
              <a:ext cx="503993" cy="370137"/>
              <a:chOff x="3779912" y="4202381"/>
              <a:chExt cx="503993" cy="370137"/>
            </a:xfrm>
          </p:grpSpPr>
          <p:sp>
            <p:nvSpPr>
              <p:cNvPr id="1406" name="Flowchart: Process 1405">
                <a:extLst>
                  <a:ext uri="{FF2B5EF4-FFF2-40B4-BE49-F238E27FC236}">
                    <a16:creationId xmlns:a16="http://schemas.microsoft.com/office/drawing/2014/main" id="{71C95258-11E8-4929-98EB-A3C14DC5251B}"/>
                  </a:ext>
                </a:extLst>
              </p:cNvPr>
              <p:cNvSpPr/>
              <p:nvPr/>
            </p:nvSpPr>
            <p:spPr>
              <a:xfrm>
                <a:off x="3899333" y="432875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07" name="Flowchart: Process 1406">
                <a:extLst>
                  <a:ext uri="{FF2B5EF4-FFF2-40B4-BE49-F238E27FC236}">
                    <a16:creationId xmlns:a16="http://schemas.microsoft.com/office/drawing/2014/main" id="{A3A85953-6D4F-44A9-B6EF-433D90095A47}"/>
                  </a:ext>
                </a:extLst>
              </p:cNvPr>
              <p:cNvSpPr/>
              <p:nvPr/>
            </p:nvSpPr>
            <p:spPr>
              <a:xfrm>
                <a:off x="3826776" y="4202381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08" name="Flowchart: Process 1407">
                <a:extLst>
                  <a:ext uri="{FF2B5EF4-FFF2-40B4-BE49-F238E27FC236}">
                    <a16:creationId xmlns:a16="http://schemas.microsoft.com/office/drawing/2014/main" id="{14B5C4A5-3077-44AC-B2AB-03D9F1166A6C}"/>
                  </a:ext>
                </a:extLst>
              </p:cNvPr>
              <p:cNvSpPr/>
              <p:nvPr/>
            </p:nvSpPr>
            <p:spPr>
              <a:xfrm>
                <a:off x="3779912" y="4365165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18" name="Group 1317">
              <a:extLst>
                <a:ext uri="{FF2B5EF4-FFF2-40B4-BE49-F238E27FC236}">
                  <a16:creationId xmlns:a16="http://schemas.microsoft.com/office/drawing/2014/main" id="{DD8403E6-6201-4739-BBFD-FEF3E4DCB3F4}"/>
                </a:ext>
              </a:extLst>
            </p:cNvPr>
            <p:cNvGrpSpPr/>
            <p:nvPr/>
          </p:nvGrpSpPr>
          <p:grpSpPr>
            <a:xfrm>
              <a:off x="4276608" y="1649825"/>
              <a:ext cx="503993" cy="370137"/>
              <a:chOff x="3851920" y="3906533"/>
              <a:chExt cx="503993" cy="370137"/>
            </a:xfrm>
          </p:grpSpPr>
          <p:sp>
            <p:nvSpPr>
              <p:cNvPr id="1403" name="Flowchart: Process 1402">
                <a:extLst>
                  <a:ext uri="{FF2B5EF4-FFF2-40B4-BE49-F238E27FC236}">
                    <a16:creationId xmlns:a16="http://schemas.microsoft.com/office/drawing/2014/main" id="{2DD5D713-1CEB-4F5A-9F09-471D31D8DBAC}"/>
                  </a:ext>
                </a:extLst>
              </p:cNvPr>
              <p:cNvSpPr/>
              <p:nvPr/>
            </p:nvSpPr>
            <p:spPr>
              <a:xfrm>
                <a:off x="3971341" y="4032905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04" name="Flowchart: Process 1403">
                <a:extLst>
                  <a:ext uri="{FF2B5EF4-FFF2-40B4-BE49-F238E27FC236}">
                    <a16:creationId xmlns:a16="http://schemas.microsoft.com/office/drawing/2014/main" id="{13A21A48-5801-4E3F-9962-865E8C2A36CD}"/>
                  </a:ext>
                </a:extLst>
              </p:cNvPr>
              <p:cNvSpPr/>
              <p:nvPr/>
            </p:nvSpPr>
            <p:spPr>
              <a:xfrm>
                <a:off x="3898784" y="390653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05" name="Flowchart: Process 1404">
                <a:extLst>
                  <a:ext uri="{FF2B5EF4-FFF2-40B4-BE49-F238E27FC236}">
                    <a16:creationId xmlns:a16="http://schemas.microsoft.com/office/drawing/2014/main" id="{33BA0A4A-2954-43F3-AA1E-B0B56F72D7B3}"/>
                  </a:ext>
                </a:extLst>
              </p:cNvPr>
              <p:cNvSpPr/>
              <p:nvPr/>
            </p:nvSpPr>
            <p:spPr>
              <a:xfrm>
                <a:off x="3851920" y="4069317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19" name="Group 1318">
              <a:extLst>
                <a:ext uri="{FF2B5EF4-FFF2-40B4-BE49-F238E27FC236}">
                  <a16:creationId xmlns:a16="http://schemas.microsoft.com/office/drawing/2014/main" id="{5CE0A929-E135-4A79-9825-7F055122DA84}"/>
                </a:ext>
              </a:extLst>
            </p:cNvPr>
            <p:cNvGrpSpPr/>
            <p:nvPr/>
          </p:nvGrpSpPr>
          <p:grpSpPr>
            <a:xfrm>
              <a:off x="4276608" y="2115527"/>
              <a:ext cx="503993" cy="370137"/>
              <a:chOff x="2847757" y="4747203"/>
              <a:chExt cx="503993" cy="370137"/>
            </a:xfrm>
          </p:grpSpPr>
          <p:sp>
            <p:nvSpPr>
              <p:cNvPr id="1400" name="Flowchart: Process 1399">
                <a:extLst>
                  <a:ext uri="{FF2B5EF4-FFF2-40B4-BE49-F238E27FC236}">
                    <a16:creationId xmlns:a16="http://schemas.microsoft.com/office/drawing/2014/main" id="{7CCBBD51-1243-4C3A-8173-D5803CCDCDE4}"/>
                  </a:ext>
                </a:extLst>
              </p:cNvPr>
              <p:cNvSpPr/>
              <p:nvPr/>
            </p:nvSpPr>
            <p:spPr>
              <a:xfrm>
                <a:off x="2967178" y="4873575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01" name="Flowchart: Process 1400">
                <a:extLst>
                  <a:ext uri="{FF2B5EF4-FFF2-40B4-BE49-F238E27FC236}">
                    <a16:creationId xmlns:a16="http://schemas.microsoft.com/office/drawing/2014/main" id="{4FA1D0B2-DFA9-4364-A78C-F7F8F707A757}"/>
                  </a:ext>
                </a:extLst>
              </p:cNvPr>
              <p:cNvSpPr/>
              <p:nvPr/>
            </p:nvSpPr>
            <p:spPr>
              <a:xfrm>
                <a:off x="2894621" y="474720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402" name="Flowchart: Process 1401">
                <a:extLst>
                  <a:ext uri="{FF2B5EF4-FFF2-40B4-BE49-F238E27FC236}">
                    <a16:creationId xmlns:a16="http://schemas.microsoft.com/office/drawing/2014/main" id="{E783A2C6-6D4D-451E-AD38-3C44BDBDC065}"/>
                  </a:ext>
                </a:extLst>
              </p:cNvPr>
              <p:cNvSpPr/>
              <p:nvPr/>
            </p:nvSpPr>
            <p:spPr>
              <a:xfrm>
                <a:off x="2847757" y="4909987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20" name="Group 1319">
              <a:extLst>
                <a:ext uri="{FF2B5EF4-FFF2-40B4-BE49-F238E27FC236}">
                  <a16:creationId xmlns:a16="http://schemas.microsoft.com/office/drawing/2014/main" id="{A96086B3-A960-4BB7-9E65-7345A5DE3E9F}"/>
                </a:ext>
              </a:extLst>
            </p:cNvPr>
            <p:cNvGrpSpPr/>
            <p:nvPr/>
          </p:nvGrpSpPr>
          <p:grpSpPr>
            <a:xfrm>
              <a:off x="4494716" y="2463245"/>
              <a:ext cx="503993" cy="370137"/>
              <a:chOff x="1866649" y="2963045"/>
              <a:chExt cx="700091" cy="514153"/>
            </a:xfrm>
          </p:grpSpPr>
          <p:sp>
            <p:nvSpPr>
              <p:cNvPr id="1397" name="Flowchart: Process 1396">
                <a:extLst>
                  <a:ext uri="{FF2B5EF4-FFF2-40B4-BE49-F238E27FC236}">
                    <a16:creationId xmlns:a16="http://schemas.microsoft.com/office/drawing/2014/main" id="{1CFEC2F8-64F0-4CC2-AACC-AE1BA3968227}"/>
                  </a:ext>
                </a:extLst>
              </p:cNvPr>
              <p:cNvSpPr/>
              <p:nvPr/>
            </p:nvSpPr>
            <p:spPr>
              <a:xfrm>
                <a:off x="2032535" y="3138587"/>
                <a:ext cx="534205" cy="288032"/>
              </a:xfrm>
              <a:prstGeom prst="flowChartProcess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  <a:effectLst>
                <a:reflection blurRad="6350" stA="50000" endA="300" endPos="55000" dir="5400000" sy="-100000" algn="bl" rotWithShape="0"/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98" name="Flowchart: Process 1397">
                <a:extLst>
                  <a:ext uri="{FF2B5EF4-FFF2-40B4-BE49-F238E27FC236}">
                    <a16:creationId xmlns:a16="http://schemas.microsoft.com/office/drawing/2014/main" id="{9DA6309C-BA36-4897-8B69-37099B90A567}"/>
                  </a:ext>
                </a:extLst>
              </p:cNvPr>
              <p:cNvSpPr/>
              <p:nvPr/>
            </p:nvSpPr>
            <p:spPr>
              <a:xfrm>
                <a:off x="1931747" y="2963045"/>
                <a:ext cx="534205" cy="288032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99" name="Flowchart: Process 1398">
                <a:extLst>
                  <a:ext uri="{FF2B5EF4-FFF2-40B4-BE49-F238E27FC236}">
                    <a16:creationId xmlns:a16="http://schemas.microsoft.com/office/drawing/2014/main" id="{9B55A85A-F19E-4499-89AF-55C4AAE6E252}"/>
                  </a:ext>
                </a:extLst>
              </p:cNvPr>
              <p:cNvSpPr/>
              <p:nvPr/>
            </p:nvSpPr>
            <p:spPr>
              <a:xfrm>
                <a:off x="1866649" y="3189166"/>
                <a:ext cx="288032" cy="288032"/>
              </a:xfrm>
              <a:prstGeom prst="flowChartProcess">
                <a:avLst/>
              </a:prstGeom>
              <a:ln>
                <a:noFill/>
              </a:ln>
              <a:effectLst>
                <a:reflection blurRad="6350" stA="50000" endA="300" endPos="55000" dir="5400000" sy="-100000" algn="bl" rotWithShape="0"/>
              </a:effectLst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21" name="Group 1320">
              <a:extLst>
                <a:ext uri="{FF2B5EF4-FFF2-40B4-BE49-F238E27FC236}">
                  <a16:creationId xmlns:a16="http://schemas.microsoft.com/office/drawing/2014/main" id="{EFD49B4F-7B49-41D2-A342-277441CC3208}"/>
                </a:ext>
              </a:extLst>
            </p:cNvPr>
            <p:cNvGrpSpPr/>
            <p:nvPr/>
          </p:nvGrpSpPr>
          <p:grpSpPr>
            <a:xfrm>
              <a:off x="4494715" y="1997544"/>
              <a:ext cx="503993" cy="370137"/>
              <a:chOff x="3779912" y="4202381"/>
              <a:chExt cx="503993" cy="370137"/>
            </a:xfrm>
          </p:grpSpPr>
          <p:sp>
            <p:nvSpPr>
              <p:cNvPr id="1394" name="Flowchart: Process 1393">
                <a:extLst>
                  <a:ext uri="{FF2B5EF4-FFF2-40B4-BE49-F238E27FC236}">
                    <a16:creationId xmlns:a16="http://schemas.microsoft.com/office/drawing/2014/main" id="{E262844E-550C-43DF-8CAC-4624ABD35AD4}"/>
                  </a:ext>
                </a:extLst>
              </p:cNvPr>
              <p:cNvSpPr/>
              <p:nvPr/>
            </p:nvSpPr>
            <p:spPr>
              <a:xfrm>
                <a:off x="3899333" y="432875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95" name="Flowchart: Process 1394">
                <a:extLst>
                  <a:ext uri="{FF2B5EF4-FFF2-40B4-BE49-F238E27FC236}">
                    <a16:creationId xmlns:a16="http://schemas.microsoft.com/office/drawing/2014/main" id="{F3D63214-92D7-4637-9177-582533753EB7}"/>
                  </a:ext>
                </a:extLst>
              </p:cNvPr>
              <p:cNvSpPr/>
              <p:nvPr/>
            </p:nvSpPr>
            <p:spPr>
              <a:xfrm>
                <a:off x="3826776" y="4202381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96" name="Flowchart: Process 1395">
                <a:extLst>
                  <a:ext uri="{FF2B5EF4-FFF2-40B4-BE49-F238E27FC236}">
                    <a16:creationId xmlns:a16="http://schemas.microsoft.com/office/drawing/2014/main" id="{33DA5676-B682-4B68-A9BB-84F2CA99155A}"/>
                  </a:ext>
                </a:extLst>
              </p:cNvPr>
              <p:cNvSpPr/>
              <p:nvPr/>
            </p:nvSpPr>
            <p:spPr>
              <a:xfrm>
                <a:off x="3779912" y="4365165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22" name="Group 1321">
              <a:extLst>
                <a:ext uri="{FF2B5EF4-FFF2-40B4-BE49-F238E27FC236}">
                  <a16:creationId xmlns:a16="http://schemas.microsoft.com/office/drawing/2014/main" id="{59D89638-EDFC-4EA3-9B1F-0308BA12FCBB}"/>
                </a:ext>
              </a:extLst>
            </p:cNvPr>
            <p:cNvGrpSpPr/>
            <p:nvPr/>
          </p:nvGrpSpPr>
          <p:grpSpPr>
            <a:xfrm>
              <a:off x="4494715" y="1764693"/>
              <a:ext cx="503993" cy="370137"/>
              <a:chOff x="3851920" y="3906533"/>
              <a:chExt cx="503993" cy="370137"/>
            </a:xfrm>
          </p:grpSpPr>
          <p:sp>
            <p:nvSpPr>
              <p:cNvPr id="1391" name="Flowchart: Process 1390">
                <a:extLst>
                  <a:ext uri="{FF2B5EF4-FFF2-40B4-BE49-F238E27FC236}">
                    <a16:creationId xmlns:a16="http://schemas.microsoft.com/office/drawing/2014/main" id="{35FDD2BC-91E2-4903-B9E7-2DD80A469E12}"/>
                  </a:ext>
                </a:extLst>
              </p:cNvPr>
              <p:cNvSpPr/>
              <p:nvPr/>
            </p:nvSpPr>
            <p:spPr>
              <a:xfrm>
                <a:off x="3971341" y="4032905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92" name="Flowchart: Process 1391">
                <a:extLst>
                  <a:ext uri="{FF2B5EF4-FFF2-40B4-BE49-F238E27FC236}">
                    <a16:creationId xmlns:a16="http://schemas.microsoft.com/office/drawing/2014/main" id="{05434BC2-602E-4203-9F9D-830721AE8F2D}"/>
                  </a:ext>
                </a:extLst>
              </p:cNvPr>
              <p:cNvSpPr/>
              <p:nvPr/>
            </p:nvSpPr>
            <p:spPr>
              <a:xfrm>
                <a:off x="3898784" y="390653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93" name="Flowchart: Process 1392">
                <a:extLst>
                  <a:ext uri="{FF2B5EF4-FFF2-40B4-BE49-F238E27FC236}">
                    <a16:creationId xmlns:a16="http://schemas.microsoft.com/office/drawing/2014/main" id="{2E5711D4-33C2-4A36-BC71-D288AFF31329}"/>
                  </a:ext>
                </a:extLst>
              </p:cNvPr>
              <p:cNvSpPr/>
              <p:nvPr/>
            </p:nvSpPr>
            <p:spPr>
              <a:xfrm>
                <a:off x="3851920" y="4069317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23" name="Group 1322">
              <a:extLst>
                <a:ext uri="{FF2B5EF4-FFF2-40B4-BE49-F238E27FC236}">
                  <a16:creationId xmlns:a16="http://schemas.microsoft.com/office/drawing/2014/main" id="{4C0893EE-5A21-4008-ACBF-0158A835F7D3}"/>
                </a:ext>
              </a:extLst>
            </p:cNvPr>
            <p:cNvGrpSpPr/>
            <p:nvPr/>
          </p:nvGrpSpPr>
          <p:grpSpPr>
            <a:xfrm>
              <a:off x="4494715" y="2230395"/>
              <a:ext cx="503993" cy="370137"/>
              <a:chOff x="2847757" y="4747203"/>
              <a:chExt cx="503993" cy="370137"/>
            </a:xfrm>
          </p:grpSpPr>
          <p:sp>
            <p:nvSpPr>
              <p:cNvPr id="1388" name="Flowchart: Process 1387">
                <a:extLst>
                  <a:ext uri="{FF2B5EF4-FFF2-40B4-BE49-F238E27FC236}">
                    <a16:creationId xmlns:a16="http://schemas.microsoft.com/office/drawing/2014/main" id="{67D747AA-80FD-449B-A9E3-78299A0FB389}"/>
                  </a:ext>
                </a:extLst>
              </p:cNvPr>
              <p:cNvSpPr/>
              <p:nvPr/>
            </p:nvSpPr>
            <p:spPr>
              <a:xfrm>
                <a:off x="2967178" y="4873575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89" name="Flowchart: Process 1388">
                <a:extLst>
                  <a:ext uri="{FF2B5EF4-FFF2-40B4-BE49-F238E27FC236}">
                    <a16:creationId xmlns:a16="http://schemas.microsoft.com/office/drawing/2014/main" id="{0D4F6BB8-9633-47C6-8917-50C91E36D6CB}"/>
                  </a:ext>
                </a:extLst>
              </p:cNvPr>
              <p:cNvSpPr/>
              <p:nvPr/>
            </p:nvSpPr>
            <p:spPr>
              <a:xfrm>
                <a:off x="2894621" y="474720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90" name="Flowchart: Process 1389">
                <a:extLst>
                  <a:ext uri="{FF2B5EF4-FFF2-40B4-BE49-F238E27FC236}">
                    <a16:creationId xmlns:a16="http://schemas.microsoft.com/office/drawing/2014/main" id="{1DEE1EDE-73C1-46C8-A184-B46B0D336690}"/>
                  </a:ext>
                </a:extLst>
              </p:cNvPr>
              <p:cNvSpPr/>
              <p:nvPr/>
            </p:nvSpPr>
            <p:spPr>
              <a:xfrm>
                <a:off x="2847757" y="4909987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24" name="Group 1323">
              <a:extLst>
                <a:ext uri="{FF2B5EF4-FFF2-40B4-BE49-F238E27FC236}">
                  <a16:creationId xmlns:a16="http://schemas.microsoft.com/office/drawing/2014/main" id="{4F68A7C7-A3B2-4E2B-B397-8A27DD8915CB}"/>
                </a:ext>
              </a:extLst>
            </p:cNvPr>
            <p:cNvGrpSpPr/>
            <p:nvPr/>
          </p:nvGrpSpPr>
          <p:grpSpPr>
            <a:xfrm>
              <a:off x="3942857" y="2545733"/>
              <a:ext cx="503993" cy="370137"/>
              <a:chOff x="1866649" y="2963045"/>
              <a:chExt cx="700091" cy="514153"/>
            </a:xfrm>
          </p:grpSpPr>
          <p:sp>
            <p:nvSpPr>
              <p:cNvPr id="1385" name="Flowchart: Process 1384">
                <a:extLst>
                  <a:ext uri="{FF2B5EF4-FFF2-40B4-BE49-F238E27FC236}">
                    <a16:creationId xmlns:a16="http://schemas.microsoft.com/office/drawing/2014/main" id="{7DC5302F-2EC1-4FC8-9342-F7AB021B541C}"/>
                  </a:ext>
                </a:extLst>
              </p:cNvPr>
              <p:cNvSpPr/>
              <p:nvPr/>
            </p:nvSpPr>
            <p:spPr>
              <a:xfrm>
                <a:off x="2032535" y="3138587"/>
                <a:ext cx="534205" cy="288032"/>
              </a:xfrm>
              <a:prstGeom prst="flowChartProcess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86" name="Flowchart: Process 1385">
                <a:extLst>
                  <a:ext uri="{FF2B5EF4-FFF2-40B4-BE49-F238E27FC236}">
                    <a16:creationId xmlns:a16="http://schemas.microsoft.com/office/drawing/2014/main" id="{B5469F9E-1E48-4CE0-9982-9A6D388D180C}"/>
                  </a:ext>
                </a:extLst>
              </p:cNvPr>
              <p:cNvSpPr/>
              <p:nvPr/>
            </p:nvSpPr>
            <p:spPr>
              <a:xfrm>
                <a:off x="1931747" y="2963045"/>
                <a:ext cx="534205" cy="288032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87" name="Flowchart: Process 1386">
                <a:extLst>
                  <a:ext uri="{FF2B5EF4-FFF2-40B4-BE49-F238E27FC236}">
                    <a16:creationId xmlns:a16="http://schemas.microsoft.com/office/drawing/2014/main" id="{A4F970D3-D280-41A4-B6F1-15BB70DCD50A}"/>
                  </a:ext>
                </a:extLst>
              </p:cNvPr>
              <p:cNvSpPr/>
              <p:nvPr/>
            </p:nvSpPr>
            <p:spPr>
              <a:xfrm>
                <a:off x="1866649" y="3189166"/>
                <a:ext cx="288032" cy="288032"/>
              </a:xfrm>
              <a:prstGeom prst="flowChartProcess">
                <a:avLst/>
              </a:prstGeom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25" name="Group 1324">
              <a:extLst>
                <a:ext uri="{FF2B5EF4-FFF2-40B4-BE49-F238E27FC236}">
                  <a16:creationId xmlns:a16="http://schemas.microsoft.com/office/drawing/2014/main" id="{EC445F26-C275-48D3-BA72-A8922D0887E9}"/>
                </a:ext>
              </a:extLst>
            </p:cNvPr>
            <p:cNvGrpSpPr/>
            <p:nvPr/>
          </p:nvGrpSpPr>
          <p:grpSpPr>
            <a:xfrm>
              <a:off x="3942856" y="2080032"/>
              <a:ext cx="503993" cy="370137"/>
              <a:chOff x="3779912" y="4202381"/>
              <a:chExt cx="503993" cy="370137"/>
            </a:xfrm>
          </p:grpSpPr>
          <p:sp>
            <p:nvSpPr>
              <p:cNvPr id="1382" name="Flowchart: Process 1381">
                <a:extLst>
                  <a:ext uri="{FF2B5EF4-FFF2-40B4-BE49-F238E27FC236}">
                    <a16:creationId xmlns:a16="http://schemas.microsoft.com/office/drawing/2014/main" id="{417CB8F6-EFF1-4CF4-9F88-0B2CFA7EFD24}"/>
                  </a:ext>
                </a:extLst>
              </p:cNvPr>
              <p:cNvSpPr/>
              <p:nvPr/>
            </p:nvSpPr>
            <p:spPr>
              <a:xfrm>
                <a:off x="3899333" y="432875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83" name="Flowchart: Process 1382">
                <a:extLst>
                  <a:ext uri="{FF2B5EF4-FFF2-40B4-BE49-F238E27FC236}">
                    <a16:creationId xmlns:a16="http://schemas.microsoft.com/office/drawing/2014/main" id="{55911FF7-1E2D-488A-A753-4E83A12711CD}"/>
                  </a:ext>
                </a:extLst>
              </p:cNvPr>
              <p:cNvSpPr/>
              <p:nvPr/>
            </p:nvSpPr>
            <p:spPr>
              <a:xfrm>
                <a:off x="3826776" y="4202381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84" name="Flowchart: Process 1383">
                <a:extLst>
                  <a:ext uri="{FF2B5EF4-FFF2-40B4-BE49-F238E27FC236}">
                    <a16:creationId xmlns:a16="http://schemas.microsoft.com/office/drawing/2014/main" id="{C52FD99D-AB34-4A2B-8392-9B5E62B3D1D3}"/>
                  </a:ext>
                </a:extLst>
              </p:cNvPr>
              <p:cNvSpPr/>
              <p:nvPr/>
            </p:nvSpPr>
            <p:spPr>
              <a:xfrm>
                <a:off x="3779912" y="4365165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26" name="Group 1325">
              <a:extLst>
                <a:ext uri="{FF2B5EF4-FFF2-40B4-BE49-F238E27FC236}">
                  <a16:creationId xmlns:a16="http://schemas.microsoft.com/office/drawing/2014/main" id="{8FFBAAA9-EE94-4F98-9C14-E85DF29292D8}"/>
                </a:ext>
              </a:extLst>
            </p:cNvPr>
            <p:cNvGrpSpPr/>
            <p:nvPr/>
          </p:nvGrpSpPr>
          <p:grpSpPr>
            <a:xfrm>
              <a:off x="3942856" y="1847181"/>
              <a:ext cx="503993" cy="370137"/>
              <a:chOff x="3851920" y="3906533"/>
              <a:chExt cx="503993" cy="370137"/>
            </a:xfrm>
          </p:grpSpPr>
          <p:sp>
            <p:nvSpPr>
              <p:cNvPr id="1379" name="Flowchart: Process 1378">
                <a:extLst>
                  <a:ext uri="{FF2B5EF4-FFF2-40B4-BE49-F238E27FC236}">
                    <a16:creationId xmlns:a16="http://schemas.microsoft.com/office/drawing/2014/main" id="{22C98C0F-D0BD-41EB-B444-EDE6F944B79D}"/>
                  </a:ext>
                </a:extLst>
              </p:cNvPr>
              <p:cNvSpPr/>
              <p:nvPr/>
            </p:nvSpPr>
            <p:spPr>
              <a:xfrm>
                <a:off x="3971341" y="4032905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80" name="Flowchart: Process 1379">
                <a:extLst>
                  <a:ext uri="{FF2B5EF4-FFF2-40B4-BE49-F238E27FC236}">
                    <a16:creationId xmlns:a16="http://schemas.microsoft.com/office/drawing/2014/main" id="{B77C1F05-857D-4C85-AAAF-93B25425E377}"/>
                  </a:ext>
                </a:extLst>
              </p:cNvPr>
              <p:cNvSpPr/>
              <p:nvPr/>
            </p:nvSpPr>
            <p:spPr>
              <a:xfrm>
                <a:off x="3898784" y="390653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81" name="Flowchart: Process 1380">
                <a:extLst>
                  <a:ext uri="{FF2B5EF4-FFF2-40B4-BE49-F238E27FC236}">
                    <a16:creationId xmlns:a16="http://schemas.microsoft.com/office/drawing/2014/main" id="{98931832-729D-41FA-875B-26BDB8A05EC8}"/>
                  </a:ext>
                </a:extLst>
              </p:cNvPr>
              <p:cNvSpPr/>
              <p:nvPr/>
            </p:nvSpPr>
            <p:spPr>
              <a:xfrm>
                <a:off x="3851920" y="4069317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27" name="Group 1326">
              <a:extLst>
                <a:ext uri="{FF2B5EF4-FFF2-40B4-BE49-F238E27FC236}">
                  <a16:creationId xmlns:a16="http://schemas.microsoft.com/office/drawing/2014/main" id="{9BB6C646-6887-4818-819F-C07D84FDBFEB}"/>
                </a:ext>
              </a:extLst>
            </p:cNvPr>
            <p:cNvGrpSpPr/>
            <p:nvPr/>
          </p:nvGrpSpPr>
          <p:grpSpPr>
            <a:xfrm>
              <a:off x="3942856" y="2312883"/>
              <a:ext cx="503993" cy="370137"/>
              <a:chOff x="2847757" y="4747203"/>
              <a:chExt cx="503993" cy="370137"/>
            </a:xfrm>
          </p:grpSpPr>
          <p:sp>
            <p:nvSpPr>
              <p:cNvPr id="1376" name="Flowchart: Process 1375">
                <a:extLst>
                  <a:ext uri="{FF2B5EF4-FFF2-40B4-BE49-F238E27FC236}">
                    <a16:creationId xmlns:a16="http://schemas.microsoft.com/office/drawing/2014/main" id="{1DB308D1-E5AD-4A70-847F-63C735BB98B8}"/>
                  </a:ext>
                </a:extLst>
              </p:cNvPr>
              <p:cNvSpPr/>
              <p:nvPr/>
            </p:nvSpPr>
            <p:spPr>
              <a:xfrm>
                <a:off x="2967178" y="4873575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77" name="Flowchart: Process 1376">
                <a:extLst>
                  <a:ext uri="{FF2B5EF4-FFF2-40B4-BE49-F238E27FC236}">
                    <a16:creationId xmlns:a16="http://schemas.microsoft.com/office/drawing/2014/main" id="{05680BAF-01FF-4C07-B34F-553DFCCBFA12}"/>
                  </a:ext>
                </a:extLst>
              </p:cNvPr>
              <p:cNvSpPr/>
              <p:nvPr/>
            </p:nvSpPr>
            <p:spPr>
              <a:xfrm>
                <a:off x="2894621" y="474720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78" name="Flowchart: Process 1377">
                <a:extLst>
                  <a:ext uri="{FF2B5EF4-FFF2-40B4-BE49-F238E27FC236}">
                    <a16:creationId xmlns:a16="http://schemas.microsoft.com/office/drawing/2014/main" id="{F1DD96D3-CB97-4A84-A273-9CB30895ED85}"/>
                  </a:ext>
                </a:extLst>
              </p:cNvPr>
              <p:cNvSpPr/>
              <p:nvPr/>
            </p:nvSpPr>
            <p:spPr>
              <a:xfrm>
                <a:off x="2847757" y="4909987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28" name="Group 1327">
              <a:extLst>
                <a:ext uri="{FF2B5EF4-FFF2-40B4-BE49-F238E27FC236}">
                  <a16:creationId xmlns:a16="http://schemas.microsoft.com/office/drawing/2014/main" id="{077AC0A8-0E99-446D-9D7E-196CB88C7C05}"/>
                </a:ext>
              </a:extLst>
            </p:cNvPr>
            <p:cNvGrpSpPr/>
            <p:nvPr/>
          </p:nvGrpSpPr>
          <p:grpSpPr>
            <a:xfrm>
              <a:off x="4160964" y="2660601"/>
              <a:ext cx="503993" cy="370137"/>
              <a:chOff x="1866649" y="2963045"/>
              <a:chExt cx="700091" cy="514153"/>
            </a:xfrm>
          </p:grpSpPr>
          <p:sp>
            <p:nvSpPr>
              <p:cNvPr id="1373" name="Flowchart: Process 1372">
                <a:extLst>
                  <a:ext uri="{FF2B5EF4-FFF2-40B4-BE49-F238E27FC236}">
                    <a16:creationId xmlns:a16="http://schemas.microsoft.com/office/drawing/2014/main" id="{29D73ACF-7951-45A1-9FBF-7D54951ACCD1}"/>
                  </a:ext>
                </a:extLst>
              </p:cNvPr>
              <p:cNvSpPr/>
              <p:nvPr/>
            </p:nvSpPr>
            <p:spPr>
              <a:xfrm>
                <a:off x="2032535" y="3138587"/>
                <a:ext cx="534205" cy="288032"/>
              </a:xfrm>
              <a:prstGeom prst="flowChartProcess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  <a:effectLst>
                <a:reflection blurRad="6350" stA="50000" endA="300" endPos="55000" dir="5400000" sy="-100000" algn="bl" rotWithShape="0"/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74" name="Flowchart: Process 1373">
                <a:extLst>
                  <a:ext uri="{FF2B5EF4-FFF2-40B4-BE49-F238E27FC236}">
                    <a16:creationId xmlns:a16="http://schemas.microsoft.com/office/drawing/2014/main" id="{89C8249F-2607-4DE0-BCC8-3FBCA8C448DA}"/>
                  </a:ext>
                </a:extLst>
              </p:cNvPr>
              <p:cNvSpPr/>
              <p:nvPr/>
            </p:nvSpPr>
            <p:spPr>
              <a:xfrm>
                <a:off x="1931747" y="2963045"/>
                <a:ext cx="534205" cy="288032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75" name="Flowchart: Process 1374">
                <a:extLst>
                  <a:ext uri="{FF2B5EF4-FFF2-40B4-BE49-F238E27FC236}">
                    <a16:creationId xmlns:a16="http://schemas.microsoft.com/office/drawing/2014/main" id="{7C3AE494-35E5-446E-BD84-5B524DDF0785}"/>
                  </a:ext>
                </a:extLst>
              </p:cNvPr>
              <p:cNvSpPr/>
              <p:nvPr/>
            </p:nvSpPr>
            <p:spPr>
              <a:xfrm>
                <a:off x="1866649" y="3189166"/>
                <a:ext cx="288032" cy="288032"/>
              </a:xfrm>
              <a:prstGeom prst="flowChartProcess">
                <a:avLst/>
              </a:prstGeom>
              <a:ln>
                <a:noFill/>
              </a:ln>
              <a:effectLst>
                <a:reflection blurRad="6350" stA="50000" endA="300" endPos="55000" dir="5400000" sy="-100000" algn="bl" rotWithShape="0"/>
              </a:effectLst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29" name="Group 1328">
              <a:extLst>
                <a:ext uri="{FF2B5EF4-FFF2-40B4-BE49-F238E27FC236}">
                  <a16:creationId xmlns:a16="http://schemas.microsoft.com/office/drawing/2014/main" id="{57AE7BF1-D3F3-4AE9-BC3A-4D8015098B03}"/>
                </a:ext>
              </a:extLst>
            </p:cNvPr>
            <p:cNvGrpSpPr/>
            <p:nvPr/>
          </p:nvGrpSpPr>
          <p:grpSpPr>
            <a:xfrm>
              <a:off x="4160963" y="2194900"/>
              <a:ext cx="503993" cy="370137"/>
              <a:chOff x="3779912" y="4202381"/>
              <a:chExt cx="503993" cy="370137"/>
            </a:xfrm>
          </p:grpSpPr>
          <p:sp>
            <p:nvSpPr>
              <p:cNvPr id="1370" name="Flowchart: Process 1369">
                <a:extLst>
                  <a:ext uri="{FF2B5EF4-FFF2-40B4-BE49-F238E27FC236}">
                    <a16:creationId xmlns:a16="http://schemas.microsoft.com/office/drawing/2014/main" id="{9AD60B5B-040B-4B6A-B17F-9440BAFD3ED6}"/>
                  </a:ext>
                </a:extLst>
              </p:cNvPr>
              <p:cNvSpPr/>
              <p:nvPr/>
            </p:nvSpPr>
            <p:spPr>
              <a:xfrm>
                <a:off x="3899333" y="432875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71" name="Flowchart: Process 1370">
                <a:extLst>
                  <a:ext uri="{FF2B5EF4-FFF2-40B4-BE49-F238E27FC236}">
                    <a16:creationId xmlns:a16="http://schemas.microsoft.com/office/drawing/2014/main" id="{672B9380-F6F5-4A15-9B52-A948C1AAEBAD}"/>
                  </a:ext>
                </a:extLst>
              </p:cNvPr>
              <p:cNvSpPr/>
              <p:nvPr/>
            </p:nvSpPr>
            <p:spPr>
              <a:xfrm>
                <a:off x="3826776" y="4202381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72" name="Flowchart: Process 1371">
                <a:extLst>
                  <a:ext uri="{FF2B5EF4-FFF2-40B4-BE49-F238E27FC236}">
                    <a16:creationId xmlns:a16="http://schemas.microsoft.com/office/drawing/2014/main" id="{EBB157BA-9C29-493B-8848-8FB4CE846F28}"/>
                  </a:ext>
                </a:extLst>
              </p:cNvPr>
              <p:cNvSpPr/>
              <p:nvPr/>
            </p:nvSpPr>
            <p:spPr>
              <a:xfrm>
                <a:off x="3779912" y="4365165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30" name="Group 1329">
              <a:extLst>
                <a:ext uri="{FF2B5EF4-FFF2-40B4-BE49-F238E27FC236}">
                  <a16:creationId xmlns:a16="http://schemas.microsoft.com/office/drawing/2014/main" id="{34FA2C51-A79F-4AB5-8737-444CFE317889}"/>
                </a:ext>
              </a:extLst>
            </p:cNvPr>
            <p:cNvGrpSpPr/>
            <p:nvPr/>
          </p:nvGrpSpPr>
          <p:grpSpPr>
            <a:xfrm>
              <a:off x="4160963" y="1962049"/>
              <a:ext cx="503993" cy="370137"/>
              <a:chOff x="3851920" y="3906533"/>
              <a:chExt cx="503993" cy="370137"/>
            </a:xfrm>
          </p:grpSpPr>
          <p:sp>
            <p:nvSpPr>
              <p:cNvPr id="1367" name="Flowchart: Process 1366">
                <a:extLst>
                  <a:ext uri="{FF2B5EF4-FFF2-40B4-BE49-F238E27FC236}">
                    <a16:creationId xmlns:a16="http://schemas.microsoft.com/office/drawing/2014/main" id="{E0C2FF4A-017B-43D1-9919-933E42AF7CFA}"/>
                  </a:ext>
                </a:extLst>
              </p:cNvPr>
              <p:cNvSpPr/>
              <p:nvPr/>
            </p:nvSpPr>
            <p:spPr>
              <a:xfrm>
                <a:off x="3971341" y="4032905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68" name="Flowchart: Process 1367">
                <a:extLst>
                  <a:ext uri="{FF2B5EF4-FFF2-40B4-BE49-F238E27FC236}">
                    <a16:creationId xmlns:a16="http://schemas.microsoft.com/office/drawing/2014/main" id="{C1BD34FA-63BE-4740-B3A2-895B1C27E2A8}"/>
                  </a:ext>
                </a:extLst>
              </p:cNvPr>
              <p:cNvSpPr/>
              <p:nvPr/>
            </p:nvSpPr>
            <p:spPr>
              <a:xfrm>
                <a:off x="3898784" y="390653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69" name="Flowchart: Process 1368">
                <a:extLst>
                  <a:ext uri="{FF2B5EF4-FFF2-40B4-BE49-F238E27FC236}">
                    <a16:creationId xmlns:a16="http://schemas.microsoft.com/office/drawing/2014/main" id="{15986D47-BD55-422C-A4F3-9CA49E0B60E1}"/>
                  </a:ext>
                </a:extLst>
              </p:cNvPr>
              <p:cNvSpPr/>
              <p:nvPr/>
            </p:nvSpPr>
            <p:spPr>
              <a:xfrm>
                <a:off x="3851920" y="4069317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31" name="Group 1330">
              <a:extLst>
                <a:ext uri="{FF2B5EF4-FFF2-40B4-BE49-F238E27FC236}">
                  <a16:creationId xmlns:a16="http://schemas.microsoft.com/office/drawing/2014/main" id="{3E3BE150-A854-4907-8110-58A87D4B2671}"/>
                </a:ext>
              </a:extLst>
            </p:cNvPr>
            <p:cNvGrpSpPr/>
            <p:nvPr/>
          </p:nvGrpSpPr>
          <p:grpSpPr>
            <a:xfrm>
              <a:off x="4160963" y="2427751"/>
              <a:ext cx="503993" cy="370137"/>
              <a:chOff x="2847757" y="4747203"/>
              <a:chExt cx="503993" cy="370137"/>
            </a:xfrm>
          </p:grpSpPr>
          <p:sp>
            <p:nvSpPr>
              <p:cNvPr id="1364" name="Flowchart: Process 1363">
                <a:extLst>
                  <a:ext uri="{FF2B5EF4-FFF2-40B4-BE49-F238E27FC236}">
                    <a16:creationId xmlns:a16="http://schemas.microsoft.com/office/drawing/2014/main" id="{A2CF8EAD-3C03-4CF4-85A4-730EB59800A7}"/>
                  </a:ext>
                </a:extLst>
              </p:cNvPr>
              <p:cNvSpPr/>
              <p:nvPr/>
            </p:nvSpPr>
            <p:spPr>
              <a:xfrm>
                <a:off x="2967178" y="4873575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65" name="Flowchart: Process 1364">
                <a:extLst>
                  <a:ext uri="{FF2B5EF4-FFF2-40B4-BE49-F238E27FC236}">
                    <a16:creationId xmlns:a16="http://schemas.microsoft.com/office/drawing/2014/main" id="{2F082BB9-D3AB-4DE9-AD9D-E469B7312E8B}"/>
                  </a:ext>
                </a:extLst>
              </p:cNvPr>
              <p:cNvSpPr/>
              <p:nvPr/>
            </p:nvSpPr>
            <p:spPr>
              <a:xfrm>
                <a:off x="2894621" y="474720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66" name="Flowchart: Process 1365">
                <a:extLst>
                  <a:ext uri="{FF2B5EF4-FFF2-40B4-BE49-F238E27FC236}">
                    <a16:creationId xmlns:a16="http://schemas.microsoft.com/office/drawing/2014/main" id="{501AB88E-35C0-4408-A47E-2FD965B6BF1F}"/>
                  </a:ext>
                </a:extLst>
              </p:cNvPr>
              <p:cNvSpPr/>
              <p:nvPr/>
            </p:nvSpPr>
            <p:spPr>
              <a:xfrm>
                <a:off x="2847757" y="4909987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32" name="Group 1331">
              <a:extLst>
                <a:ext uri="{FF2B5EF4-FFF2-40B4-BE49-F238E27FC236}">
                  <a16:creationId xmlns:a16="http://schemas.microsoft.com/office/drawing/2014/main" id="{20C6154C-79E2-4320-B039-446A7904EEC8}"/>
                </a:ext>
              </a:extLst>
            </p:cNvPr>
            <p:cNvGrpSpPr/>
            <p:nvPr/>
          </p:nvGrpSpPr>
          <p:grpSpPr>
            <a:xfrm>
              <a:off x="3623873" y="2740229"/>
              <a:ext cx="503993" cy="370137"/>
              <a:chOff x="1866649" y="2963045"/>
              <a:chExt cx="700091" cy="514153"/>
            </a:xfrm>
          </p:grpSpPr>
          <p:sp>
            <p:nvSpPr>
              <p:cNvPr id="1361" name="Flowchart: Process 1360">
                <a:extLst>
                  <a:ext uri="{FF2B5EF4-FFF2-40B4-BE49-F238E27FC236}">
                    <a16:creationId xmlns:a16="http://schemas.microsoft.com/office/drawing/2014/main" id="{22D57C0C-6712-47FA-9042-C01BF0FD920C}"/>
                  </a:ext>
                </a:extLst>
              </p:cNvPr>
              <p:cNvSpPr/>
              <p:nvPr/>
            </p:nvSpPr>
            <p:spPr>
              <a:xfrm>
                <a:off x="2032535" y="3138587"/>
                <a:ext cx="534205" cy="288032"/>
              </a:xfrm>
              <a:prstGeom prst="flowChartProcess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  <a:effectLst>
                <a:reflection blurRad="6350" stA="50000" endA="300" endPos="55000" dir="5400000" sy="-100000" algn="bl" rotWithShape="0"/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62" name="Flowchart: Process 1361">
                <a:extLst>
                  <a:ext uri="{FF2B5EF4-FFF2-40B4-BE49-F238E27FC236}">
                    <a16:creationId xmlns:a16="http://schemas.microsoft.com/office/drawing/2014/main" id="{1EE9754B-D919-4094-84EA-EA754FEE5575}"/>
                  </a:ext>
                </a:extLst>
              </p:cNvPr>
              <p:cNvSpPr/>
              <p:nvPr/>
            </p:nvSpPr>
            <p:spPr>
              <a:xfrm>
                <a:off x="1931747" y="2963045"/>
                <a:ext cx="534205" cy="288032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63" name="Flowchart: Process 1362">
                <a:extLst>
                  <a:ext uri="{FF2B5EF4-FFF2-40B4-BE49-F238E27FC236}">
                    <a16:creationId xmlns:a16="http://schemas.microsoft.com/office/drawing/2014/main" id="{C04F1CAD-7C5D-4352-853C-72AA8F040E07}"/>
                  </a:ext>
                </a:extLst>
              </p:cNvPr>
              <p:cNvSpPr/>
              <p:nvPr/>
            </p:nvSpPr>
            <p:spPr>
              <a:xfrm>
                <a:off x="1866649" y="3189166"/>
                <a:ext cx="288032" cy="288032"/>
              </a:xfrm>
              <a:prstGeom prst="flowChartProcess">
                <a:avLst/>
              </a:prstGeom>
              <a:ln>
                <a:noFill/>
              </a:ln>
              <a:effectLst>
                <a:reflection blurRad="6350" stA="50000" endA="300" endPos="55000" dir="5400000" sy="-100000" algn="bl" rotWithShape="0"/>
              </a:effectLst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33" name="Group 1332">
              <a:extLst>
                <a:ext uri="{FF2B5EF4-FFF2-40B4-BE49-F238E27FC236}">
                  <a16:creationId xmlns:a16="http://schemas.microsoft.com/office/drawing/2014/main" id="{7570B0C0-0077-488D-BE4F-E0C0CF9CD84F}"/>
                </a:ext>
              </a:extLst>
            </p:cNvPr>
            <p:cNvGrpSpPr/>
            <p:nvPr/>
          </p:nvGrpSpPr>
          <p:grpSpPr>
            <a:xfrm>
              <a:off x="3623872" y="2274528"/>
              <a:ext cx="503993" cy="370137"/>
              <a:chOff x="3779912" y="4202381"/>
              <a:chExt cx="503993" cy="370137"/>
            </a:xfrm>
          </p:grpSpPr>
          <p:sp>
            <p:nvSpPr>
              <p:cNvPr id="1358" name="Flowchart: Process 1357">
                <a:extLst>
                  <a:ext uri="{FF2B5EF4-FFF2-40B4-BE49-F238E27FC236}">
                    <a16:creationId xmlns:a16="http://schemas.microsoft.com/office/drawing/2014/main" id="{BF5BC555-2F1D-49B1-84B5-C5511672F54B}"/>
                  </a:ext>
                </a:extLst>
              </p:cNvPr>
              <p:cNvSpPr/>
              <p:nvPr/>
            </p:nvSpPr>
            <p:spPr>
              <a:xfrm>
                <a:off x="3899333" y="432875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59" name="Flowchart: Process 1358">
                <a:extLst>
                  <a:ext uri="{FF2B5EF4-FFF2-40B4-BE49-F238E27FC236}">
                    <a16:creationId xmlns:a16="http://schemas.microsoft.com/office/drawing/2014/main" id="{C41936B9-E3C4-414B-8983-AE79E4CA10BE}"/>
                  </a:ext>
                </a:extLst>
              </p:cNvPr>
              <p:cNvSpPr/>
              <p:nvPr/>
            </p:nvSpPr>
            <p:spPr>
              <a:xfrm>
                <a:off x="3826776" y="4202381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60" name="Flowchart: Process 1359">
                <a:extLst>
                  <a:ext uri="{FF2B5EF4-FFF2-40B4-BE49-F238E27FC236}">
                    <a16:creationId xmlns:a16="http://schemas.microsoft.com/office/drawing/2014/main" id="{74C8EBD0-5D68-4786-8989-87A29F430482}"/>
                  </a:ext>
                </a:extLst>
              </p:cNvPr>
              <p:cNvSpPr/>
              <p:nvPr/>
            </p:nvSpPr>
            <p:spPr>
              <a:xfrm>
                <a:off x="3779912" y="4365165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34" name="Group 1333">
              <a:extLst>
                <a:ext uri="{FF2B5EF4-FFF2-40B4-BE49-F238E27FC236}">
                  <a16:creationId xmlns:a16="http://schemas.microsoft.com/office/drawing/2014/main" id="{005DD014-8690-457F-A9BA-C354E0EFC291}"/>
                </a:ext>
              </a:extLst>
            </p:cNvPr>
            <p:cNvGrpSpPr/>
            <p:nvPr/>
          </p:nvGrpSpPr>
          <p:grpSpPr>
            <a:xfrm>
              <a:off x="3623872" y="2041677"/>
              <a:ext cx="503993" cy="370137"/>
              <a:chOff x="3851920" y="3906533"/>
              <a:chExt cx="503993" cy="370137"/>
            </a:xfrm>
          </p:grpSpPr>
          <p:sp>
            <p:nvSpPr>
              <p:cNvPr id="1355" name="Flowchart: Process 1354">
                <a:extLst>
                  <a:ext uri="{FF2B5EF4-FFF2-40B4-BE49-F238E27FC236}">
                    <a16:creationId xmlns:a16="http://schemas.microsoft.com/office/drawing/2014/main" id="{7BFB98BA-CF8F-4DBF-AEA4-AFD1C4EC79D7}"/>
                  </a:ext>
                </a:extLst>
              </p:cNvPr>
              <p:cNvSpPr/>
              <p:nvPr/>
            </p:nvSpPr>
            <p:spPr>
              <a:xfrm>
                <a:off x="3971341" y="4032905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56" name="Flowchart: Process 1355">
                <a:extLst>
                  <a:ext uri="{FF2B5EF4-FFF2-40B4-BE49-F238E27FC236}">
                    <a16:creationId xmlns:a16="http://schemas.microsoft.com/office/drawing/2014/main" id="{66AD045E-3B47-463F-A84E-B9394D694C45}"/>
                  </a:ext>
                </a:extLst>
              </p:cNvPr>
              <p:cNvSpPr/>
              <p:nvPr/>
            </p:nvSpPr>
            <p:spPr>
              <a:xfrm>
                <a:off x="3898784" y="390653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57" name="Flowchart: Process 1356">
                <a:extLst>
                  <a:ext uri="{FF2B5EF4-FFF2-40B4-BE49-F238E27FC236}">
                    <a16:creationId xmlns:a16="http://schemas.microsoft.com/office/drawing/2014/main" id="{F029154F-D7E9-46B9-B41A-FAB30FE52069}"/>
                  </a:ext>
                </a:extLst>
              </p:cNvPr>
              <p:cNvSpPr/>
              <p:nvPr/>
            </p:nvSpPr>
            <p:spPr>
              <a:xfrm>
                <a:off x="3851920" y="4069317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35" name="Group 1334">
              <a:extLst>
                <a:ext uri="{FF2B5EF4-FFF2-40B4-BE49-F238E27FC236}">
                  <a16:creationId xmlns:a16="http://schemas.microsoft.com/office/drawing/2014/main" id="{911F839F-13B5-45AD-9859-BED18B6391D9}"/>
                </a:ext>
              </a:extLst>
            </p:cNvPr>
            <p:cNvGrpSpPr/>
            <p:nvPr/>
          </p:nvGrpSpPr>
          <p:grpSpPr>
            <a:xfrm>
              <a:off x="3623872" y="2507379"/>
              <a:ext cx="503993" cy="370137"/>
              <a:chOff x="2847757" y="4747203"/>
              <a:chExt cx="503993" cy="370137"/>
            </a:xfrm>
          </p:grpSpPr>
          <p:sp>
            <p:nvSpPr>
              <p:cNvPr id="1352" name="Flowchart: Process 1351">
                <a:extLst>
                  <a:ext uri="{FF2B5EF4-FFF2-40B4-BE49-F238E27FC236}">
                    <a16:creationId xmlns:a16="http://schemas.microsoft.com/office/drawing/2014/main" id="{DCF1A5E2-3433-44DE-BE2B-3C65F68E6479}"/>
                  </a:ext>
                </a:extLst>
              </p:cNvPr>
              <p:cNvSpPr/>
              <p:nvPr/>
            </p:nvSpPr>
            <p:spPr>
              <a:xfrm>
                <a:off x="2967178" y="4873575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53" name="Flowchart: Process 1352">
                <a:extLst>
                  <a:ext uri="{FF2B5EF4-FFF2-40B4-BE49-F238E27FC236}">
                    <a16:creationId xmlns:a16="http://schemas.microsoft.com/office/drawing/2014/main" id="{94C236A5-8869-4C89-AA17-F9E4498E9552}"/>
                  </a:ext>
                </a:extLst>
              </p:cNvPr>
              <p:cNvSpPr/>
              <p:nvPr/>
            </p:nvSpPr>
            <p:spPr>
              <a:xfrm>
                <a:off x="2894621" y="474720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54" name="Flowchart: Process 1353">
                <a:extLst>
                  <a:ext uri="{FF2B5EF4-FFF2-40B4-BE49-F238E27FC236}">
                    <a16:creationId xmlns:a16="http://schemas.microsoft.com/office/drawing/2014/main" id="{07B4B38C-9A7E-4916-8AD5-0831B20079D8}"/>
                  </a:ext>
                </a:extLst>
              </p:cNvPr>
              <p:cNvSpPr/>
              <p:nvPr/>
            </p:nvSpPr>
            <p:spPr>
              <a:xfrm>
                <a:off x="2847757" y="4909987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36" name="Group 1335">
              <a:extLst>
                <a:ext uri="{FF2B5EF4-FFF2-40B4-BE49-F238E27FC236}">
                  <a16:creationId xmlns:a16="http://schemas.microsoft.com/office/drawing/2014/main" id="{8E5F427A-8174-4ED9-AF03-77C95A7DCEBD}"/>
                </a:ext>
              </a:extLst>
            </p:cNvPr>
            <p:cNvGrpSpPr/>
            <p:nvPr/>
          </p:nvGrpSpPr>
          <p:grpSpPr>
            <a:xfrm>
              <a:off x="3841980" y="2855097"/>
              <a:ext cx="503993" cy="370137"/>
              <a:chOff x="1866649" y="2963045"/>
              <a:chExt cx="700091" cy="514153"/>
            </a:xfrm>
          </p:grpSpPr>
          <p:sp>
            <p:nvSpPr>
              <p:cNvPr id="1349" name="Flowchart: Process 1348">
                <a:extLst>
                  <a:ext uri="{FF2B5EF4-FFF2-40B4-BE49-F238E27FC236}">
                    <a16:creationId xmlns:a16="http://schemas.microsoft.com/office/drawing/2014/main" id="{90EF06E0-A99F-4CD5-9D65-FA6BA65B7023}"/>
                  </a:ext>
                </a:extLst>
              </p:cNvPr>
              <p:cNvSpPr/>
              <p:nvPr/>
            </p:nvSpPr>
            <p:spPr>
              <a:xfrm>
                <a:off x="2032535" y="3138587"/>
                <a:ext cx="534205" cy="288032"/>
              </a:xfrm>
              <a:prstGeom prst="flowChartProcess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  <a:effectLst>
                <a:reflection blurRad="6350" stA="50000" endA="300" endPos="55000" dir="5400000" sy="-100000" algn="bl" rotWithShape="0"/>
              </a:effectLst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50" name="Flowchart: Process 1349">
                <a:extLst>
                  <a:ext uri="{FF2B5EF4-FFF2-40B4-BE49-F238E27FC236}">
                    <a16:creationId xmlns:a16="http://schemas.microsoft.com/office/drawing/2014/main" id="{E8C087F9-F79D-4410-9637-612F5F1A8B54}"/>
                  </a:ext>
                </a:extLst>
              </p:cNvPr>
              <p:cNvSpPr/>
              <p:nvPr/>
            </p:nvSpPr>
            <p:spPr>
              <a:xfrm>
                <a:off x="1931747" y="2963045"/>
                <a:ext cx="534205" cy="288032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51" name="Flowchart: Process 1350">
                <a:extLst>
                  <a:ext uri="{FF2B5EF4-FFF2-40B4-BE49-F238E27FC236}">
                    <a16:creationId xmlns:a16="http://schemas.microsoft.com/office/drawing/2014/main" id="{FBB7042B-97FC-4823-A945-8226D9A838E2}"/>
                  </a:ext>
                </a:extLst>
              </p:cNvPr>
              <p:cNvSpPr/>
              <p:nvPr/>
            </p:nvSpPr>
            <p:spPr>
              <a:xfrm>
                <a:off x="1866649" y="3189166"/>
                <a:ext cx="288032" cy="288032"/>
              </a:xfrm>
              <a:prstGeom prst="flowChartProcess">
                <a:avLst/>
              </a:prstGeom>
              <a:ln>
                <a:noFill/>
              </a:ln>
              <a:effectLst>
                <a:reflection blurRad="6350" stA="50000" endA="300" endPos="55000" dir="5400000" sy="-100000" algn="bl" rotWithShape="0"/>
              </a:effectLst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37" name="Group 1336">
              <a:extLst>
                <a:ext uri="{FF2B5EF4-FFF2-40B4-BE49-F238E27FC236}">
                  <a16:creationId xmlns:a16="http://schemas.microsoft.com/office/drawing/2014/main" id="{557E2DDC-1396-4F0E-9A64-5DD5D5711088}"/>
                </a:ext>
              </a:extLst>
            </p:cNvPr>
            <p:cNvGrpSpPr/>
            <p:nvPr/>
          </p:nvGrpSpPr>
          <p:grpSpPr>
            <a:xfrm>
              <a:off x="3841979" y="2389396"/>
              <a:ext cx="503993" cy="370137"/>
              <a:chOff x="3779912" y="4202381"/>
              <a:chExt cx="503993" cy="370137"/>
            </a:xfrm>
          </p:grpSpPr>
          <p:sp>
            <p:nvSpPr>
              <p:cNvPr id="1346" name="Flowchart: Process 1345">
                <a:extLst>
                  <a:ext uri="{FF2B5EF4-FFF2-40B4-BE49-F238E27FC236}">
                    <a16:creationId xmlns:a16="http://schemas.microsoft.com/office/drawing/2014/main" id="{AE8D1A26-4D6B-4F62-81F3-39AC83C716C2}"/>
                  </a:ext>
                </a:extLst>
              </p:cNvPr>
              <p:cNvSpPr/>
              <p:nvPr/>
            </p:nvSpPr>
            <p:spPr>
              <a:xfrm>
                <a:off x="3899333" y="432875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47" name="Flowchart: Process 1346">
                <a:extLst>
                  <a:ext uri="{FF2B5EF4-FFF2-40B4-BE49-F238E27FC236}">
                    <a16:creationId xmlns:a16="http://schemas.microsoft.com/office/drawing/2014/main" id="{830B4721-EE6F-44CA-AA18-013A2CCD7B86}"/>
                  </a:ext>
                </a:extLst>
              </p:cNvPr>
              <p:cNvSpPr/>
              <p:nvPr/>
            </p:nvSpPr>
            <p:spPr>
              <a:xfrm>
                <a:off x="3826776" y="4202381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48" name="Flowchart: Process 1347">
                <a:extLst>
                  <a:ext uri="{FF2B5EF4-FFF2-40B4-BE49-F238E27FC236}">
                    <a16:creationId xmlns:a16="http://schemas.microsoft.com/office/drawing/2014/main" id="{1E54C8DA-7A48-4D4B-9631-21697AD419FD}"/>
                  </a:ext>
                </a:extLst>
              </p:cNvPr>
              <p:cNvSpPr/>
              <p:nvPr/>
            </p:nvSpPr>
            <p:spPr>
              <a:xfrm>
                <a:off x="3779912" y="4365165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80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38" name="Group 1337">
              <a:extLst>
                <a:ext uri="{FF2B5EF4-FFF2-40B4-BE49-F238E27FC236}">
                  <a16:creationId xmlns:a16="http://schemas.microsoft.com/office/drawing/2014/main" id="{A06D51B8-5947-44E5-BDCE-8B69D16206B9}"/>
                </a:ext>
              </a:extLst>
            </p:cNvPr>
            <p:cNvGrpSpPr/>
            <p:nvPr/>
          </p:nvGrpSpPr>
          <p:grpSpPr>
            <a:xfrm>
              <a:off x="3841979" y="2156545"/>
              <a:ext cx="503993" cy="370137"/>
              <a:chOff x="3851920" y="3906533"/>
              <a:chExt cx="503993" cy="370137"/>
            </a:xfrm>
          </p:grpSpPr>
          <p:sp>
            <p:nvSpPr>
              <p:cNvPr id="1343" name="Flowchart: Process 1342">
                <a:extLst>
                  <a:ext uri="{FF2B5EF4-FFF2-40B4-BE49-F238E27FC236}">
                    <a16:creationId xmlns:a16="http://schemas.microsoft.com/office/drawing/2014/main" id="{D20FE449-8826-47F7-9C36-326AFFC26171}"/>
                  </a:ext>
                </a:extLst>
              </p:cNvPr>
              <p:cNvSpPr/>
              <p:nvPr/>
            </p:nvSpPr>
            <p:spPr>
              <a:xfrm>
                <a:off x="3971341" y="4032905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44" name="Flowchart: Process 1343">
                <a:extLst>
                  <a:ext uri="{FF2B5EF4-FFF2-40B4-BE49-F238E27FC236}">
                    <a16:creationId xmlns:a16="http://schemas.microsoft.com/office/drawing/2014/main" id="{DA7150B2-73C5-44E0-BA84-4E33D7DF013D}"/>
                  </a:ext>
                </a:extLst>
              </p:cNvPr>
              <p:cNvSpPr/>
              <p:nvPr/>
            </p:nvSpPr>
            <p:spPr>
              <a:xfrm>
                <a:off x="3898784" y="390653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45" name="Flowchart: Process 1344">
                <a:extLst>
                  <a:ext uri="{FF2B5EF4-FFF2-40B4-BE49-F238E27FC236}">
                    <a16:creationId xmlns:a16="http://schemas.microsoft.com/office/drawing/2014/main" id="{46B0E0E2-4873-4D11-B704-E1435526877F}"/>
                  </a:ext>
                </a:extLst>
              </p:cNvPr>
              <p:cNvSpPr/>
              <p:nvPr/>
            </p:nvSpPr>
            <p:spPr>
              <a:xfrm>
                <a:off x="3851920" y="4069317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65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  <p:grpSp>
          <p:nvGrpSpPr>
            <p:cNvPr id="1339" name="Group 1338">
              <a:extLst>
                <a:ext uri="{FF2B5EF4-FFF2-40B4-BE49-F238E27FC236}">
                  <a16:creationId xmlns:a16="http://schemas.microsoft.com/office/drawing/2014/main" id="{5060F066-16D8-4CBB-8C92-A0E46452BD91}"/>
                </a:ext>
              </a:extLst>
            </p:cNvPr>
            <p:cNvGrpSpPr/>
            <p:nvPr/>
          </p:nvGrpSpPr>
          <p:grpSpPr>
            <a:xfrm>
              <a:off x="3841979" y="2622247"/>
              <a:ext cx="503993" cy="370137"/>
              <a:chOff x="2847757" y="4747203"/>
              <a:chExt cx="503993" cy="370137"/>
            </a:xfrm>
          </p:grpSpPr>
          <p:sp>
            <p:nvSpPr>
              <p:cNvPr id="1340" name="Flowchart: Process 1339">
                <a:extLst>
                  <a:ext uri="{FF2B5EF4-FFF2-40B4-BE49-F238E27FC236}">
                    <a16:creationId xmlns:a16="http://schemas.microsoft.com/office/drawing/2014/main" id="{EE07918F-47F8-4B72-AD33-21CFF82E39B9}"/>
                  </a:ext>
                </a:extLst>
              </p:cNvPr>
              <p:cNvSpPr/>
              <p:nvPr/>
            </p:nvSpPr>
            <p:spPr>
              <a:xfrm>
                <a:off x="2967178" y="4873575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Right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41" name="Flowchart: Process 1340">
                <a:extLst>
                  <a:ext uri="{FF2B5EF4-FFF2-40B4-BE49-F238E27FC236}">
                    <a16:creationId xmlns:a16="http://schemas.microsoft.com/office/drawing/2014/main" id="{A311E2FC-C86E-4DAF-AD95-1C5E23ABA5E9}"/>
                  </a:ext>
                </a:extLst>
              </p:cNvPr>
              <p:cNvSpPr/>
              <p:nvPr/>
            </p:nvSpPr>
            <p:spPr>
              <a:xfrm>
                <a:off x="2894621" y="4747203"/>
                <a:ext cx="384572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TopUp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  <p:sp>
            <p:nvSpPr>
              <p:cNvPr id="1342" name="Flowchart: Process 1341">
                <a:extLst>
                  <a:ext uri="{FF2B5EF4-FFF2-40B4-BE49-F238E27FC236}">
                    <a16:creationId xmlns:a16="http://schemas.microsoft.com/office/drawing/2014/main" id="{E4A69B77-2005-4C1B-8CC1-E863EFDC66E0}"/>
                  </a:ext>
                </a:extLst>
              </p:cNvPr>
              <p:cNvSpPr/>
              <p:nvPr/>
            </p:nvSpPr>
            <p:spPr>
              <a:xfrm>
                <a:off x="2847757" y="4909987"/>
                <a:ext cx="207353" cy="207353"/>
              </a:xfrm>
              <a:prstGeom prst="flowChartProcess">
                <a:avLst/>
              </a:prstGeom>
              <a:solidFill>
                <a:schemeClr val="tx1">
                  <a:lumMod val="75000"/>
                  <a:lumOff val="25000"/>
                  <a:alpha val="92000"/>
                </a:schemeClr>
              </a:solidFill>
              <a:ln>
                <a:noFill/>
              </a:ln>
              <a:scene3d>
                <a:camera prst="isometricLeftDown"/>
                <a:lightRig rig="threePt" dir="t"/>
              </a:scene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GB" sz="3200"/>
              </a:p>
            </p:txBody>
          </p:sp>
        </p:grpSp>
      </p:grpSp>
      <p:sp>
        <p:nvSpPr>
          <p:cNvPr id="1436" name="TextBox 1435">
            <a:extLst>
              <a:ext uri="{FF2B5EF4-FFF2-40B4-BE49-F238E27FC236}">
                <a16:creationId xmlns:a16="http://schemas.microsoft.com/office/drawing/2014/main" id="{9A6EFA5E-48C4-496D-932C-E411BFA6C0EA}"/>
              </a:ext>
            </a:extLst>
          </p:cNvPr>
          <p:cNvSpPr txBox="1"/>
          <p:nvPr/>
        </p:nvSpPr>
        <p:spPr>
          <a:xfrm>
            <a:off x="22482331" y="8337458"/>
            <a:ext cx="1749309" cy="584775"/>
          </a:xfrm>
          <a:prstGeom prst="rect">
            <a:avLst/>
          </a:prstGeom>
          <a:noFill/>
          <a:effectLst/>
          <a:scene3d>
            <a:camera prst="isometricTopUp"/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ea typeface="Franchise" pitchFamily="2" charset="0"/>
                <a:cs typeface="Arial" pitchFamily="34" charset="0"/>
              </a:rPr>
              <a:t>Firewall</a:t>
            </a:r>
          </a:p>
        </p:txBody>
      </p:sp>
      <p:grpSp>
        <p:nvGrpSpPr>
          <p:cNvPr id="1437" name="Group 1436">
            <a:extLst>
              <a:ext uri="{FF2B5EF4-FFF2-40B4-BE49-F238E27FC236}">
                <a16:creationId xmlns:a16="http://schemas.microsoft.com/office/drawing/2014/main" id="{5388BB8A-09B5-4ED7-A9D4-74090FE93BD1}"/>
              </a:ext>
            </a:extLst>
          </p:cNvPr>
          <p:cNvGrpSpPr/>
          <p:nvPr/>
        </p:nvGrpSpPr>
        <p:grpSpPr>
          <a:xfrm>
            <a:off x="9583856" y="-3713122"/>
            <a:ext cx="15560849" cy="16003287"/>
            <a:chOff x="-11180" y="-17312306"/>
            <a:chExt cx="15560849" cy="16003287"/>
          </a:xfrm>
        </p:grpSpPr>
        <p:cxnSp>
          <p:nvCxnSpPr>
            <p:cNvPr id="1438" name="Straight Connector 1437">
              <a:extLst>
                <a:ext uri="{FF2B5EF4-FFF2-40B4-BE49-F238E27FC236}">
                  <a16:creationId xmlns:a16="http://schemas.microsoft.com/office/drawing/2014/main" id="{9007AEC5-C754-4C13-A672-27B2DD5B5F3E}"/>
                </a:ext>
              </a:extLst>
            </p:cNvPr>
            <p:cNvCxnSpPr>
              <a:cxnSpLocks/>
            </p:cNvCxnSpPr>
            <p:nvPr/>
          </p:nvCxnSpPr>
          <p:spPr>
            <a:xfrm>
              <a:off x="12668966" y="-6972158"/>
              <a:ext cx="0" cy="365760"/>
            </a:xfrm>
            <a:prstGeom prst="line">
              <a:avLst/>
            </a:prstGeom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39" name="Straight Connector 1438">
              <a:extLst>
                <a:ext uri="{FF2B5EF4-FFF2-40B4-BE49-F238E27FC236}">
                  <a16:creationId xmlns:a16="http://schemas.microsoft.com/office/drawing/2014/main" id="{DE8ADA84-CBD2-4D02-AC47-3F52D358607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48756" y="-6601506"/>
              <a:ext cx="6000913" cy="84005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40" name="Straight Connector 1439">
              <a:extLst>
                <a:ext uri="{FF2B5EF4-FFF2-40B4-BE49-F238E27FC236}">
                  <a16:creationId xmlns:a16="http://schemas.microsoft.com/office/drawing/2014/main" id="{CF3F1628-21D6-4F7F-8AE1-5F9C1B5764A7}"/>
                </a:ext>
              </a:extLst>
            </p:cNvPr>
            <p:cNvCxnSpPr>
              <a:cxnSpLocks/>
            </p:cNvCxnSpPr>
            <p:nvPr/>
          </p:nvCxnSpPr>
          <p:spPr>
            <a:xfrm>
              <a:off x="9853729" y="-17312306"/>
              <a:ext cx="0" cy="13533120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41" name="Straight Connector 1440">
              <a:extLst>
                <a:ext uri="{FF2B5EF4-FFF2-40B4-BE49-F238E27FC236}">
                  <a16:creationId xmlns:a16="http://schemas.microsoft.com/office/drawing/2014/main" id="{E8386B63-96D7-4F72-A8A5-4BFAE4D2330A}"/>
                </a:ext>
              </a:extLst>
            </p:cNvPr>
            <p:cNvCxnSpPr>
              <a:cxnSpLocks/>
            </p:cNvCxnSpPr>
            <p:nvPr/>
          </p:nvCxnSpPr>
          <p:spPr>
            <a:xfrm>
              <a:off x="5686289" y="-14842139"/>
              <a:ext cx="0" cy="13533120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42" name="Straight Connector 1441">
              <a:extLst>
                <a:ext uri="{FF2B5EF4-FFF2-40B4-BE49-F238E27FC236}">
                  <a16:creationId xmlns:a16="http://schemas.microsoft.com/office/drawing/2014/main" id="{FB871A75-BE0A-42E2-81B3-236962269BA0}"/>
                </a:ext>
              </a:extLst>
            </p:cNvPr>
            <p:cNvCxnSpPr>
              <a:cxnSpLocks/>
            </p:cNvCxnSpPr>
            <p:nvPr/>
          </p:nvCxnSpPr>
          <p:spPr>
            <a:xfrm>
              <a:off x="7834749" y="-10242668"/>
              <a:ext cx="0" cy="1371600"/>
            </a:xfrm>
            <a:prstGeom prst="line">
              <a:avLst/>
            </a:prstGeom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443" name="Group 1442">
              <a:extLst>
                <a:ext uri="{FF2B5EF4-FFF2-40B4-BE49-F238E27FC236}">
                  <a16:creationId xmlns:a16="http://schemas.microsoft.com/office/drawing/2014/main" id="{F4E5B3F5-07CA-4C61-BA11-DBE43DCFB119}"/>
                </a:ext>
              </a:extLst>
            </p:cNvPr>
            <p:cNvGrpSpPr/>
            <p:nvPr/>
          </p:nvGrpSpPr>
          <p:grpSpPr>
            <a:xfrm>
              <a:off x="10217833" y="-9095591"/>
              <a:ext cx="2331379" cy="2424783"/>
              <a:chOff x="7707898" y="-5508177"/>
              <a:chExt cx="2331379" cy="2424783"/>
            </a:xfrm>
          </p:grpSpPr>
          <p:pic>
            <p:nvPicPr>
              <p:cNvPr id="1483" name="Picture 1482">
                <a:extLst>
                  <a:ext uri="{FF2B5EF4-FFF2-40B4-BE49-F238E27FC236}">
                    <a16:creationId xmlns:a16="http://schemas.microsoft.com/office/drawing/2014/main" id="{5EDF20ED-7BF3-44BA-B846-6E31230472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prstClr val="black"/>
                  <a:schemeClr val="tx2">
                    <a:tint val="45000"/>
                    <a:satMod val="400000"/>
                  </a:schemeClr>
                </a:duotone>
              </a:blip>
              <a:stretch>
                <a:fillRect/>
              </a:stretch>
            </p:blipFill>
            <p:spPr>
              <a:xfrm>
                <a:off x="7707898" y="-5508177"/>
                <a:ext cx="2331379" cy="2424783"/>
              </a:xfrm>
              <a:prstGeom prst="rect">
                <a:avLst/>
              </a:prstGeom>
            </p:spPr>
          </p:pic>
          <p:pic>
            <p:nvPicPr>
              <p:cNvPr id="1484" name="Picture 1483">
                <a:extLst>
                  <a:ext uri="{FF2B5EF4-FFF2-40B4-BE49-F238E27FC236}">
                    <a16:creationId xmlns:a16="http://schemas.microsoft.com/office/drawing/2014/main" id="{167E57BF-E61E-4591-A463-01A2F67945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69778" y="-4909185"/>
                <a:ext cx="279850" cy="361939"/>
              </a:xfrm>
              <a:prstGeom prst="rect">
                <a:avLst/>
              </a:prstGeom>
            </p:spPr>
          </p:pic>
        </p:grpSp>
        <p:sp>
          <p:nvSpPr>
            <p:cNvPr id="1444" name="TextBox 1443">
              <a:extLst>
                <a:ext uri="{FF2B5EF4-FFF2-40B4-BE49-F238E27FC236}">
                  <a16:creationId xmlns:a16="http://schemas.microsoft.com/office/drawing/2014/main" id="{792AE7BB-FBD3-4A1D-81B9-1C677135F6D2}"/>
                </a:ext>
              </a:extLst>
            </p:cNvPr>
            <p:cNvSpPr txBox="1"/>
            <p:nvPr/>
          </p:nvSpPr>
          <p:spPr>
            <a:xfrm>
              <a:off x="10129501" y="-7518802"/>
              <a:ext cx="3786322" cy="1077218"/>
            </a:xfrm>
            <a:prstGeom prst="rect">
              <a:avLst/>
            </a:prstGeom>
            <a:noFill/>
            <a:effectLst/>
            <a:scene3d>
              <a:camera prst="isometricTopUp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latin typeface="Arial" pitchFamily="34" charset="0"/>
                  <a:ea typeface="Franchise" pitchFamily="2" charset="0"/>
                  <a:cs typeface="Arial" pitchFamily="34" charset="0"/>
                </a:rPr>
                <a:t>Temple University Hospital</a:t>
              </a:r>
            </a:p>
          </p:txBody>
        </p:sp>
        <p:cxnSp>
          <p:nvCxnSpPr>
            <p:cNvPr id="1445" name="Straight Connector 1444">
              <a:extLst>
                <a:ext uri="{FF2B5EF4-FFF2-40B4-BE49-F238E27FC236}">
                  <a16:creationId xmlns:a16="http://schemas.microsoft.com/office/drawing/2014/main" id="{556516E0-516B-48A1-88F7-B4BAD70B6EB8}"/>
                </a:ext>
              </a:extLst>
            </p:cNvPr>
            <p:cNvCxnSpPr>
              <a:cxnSpLocks/>
            </p:cNvCxnSpPr>
            <p:nvPr/>
          </p:nvCxnSpPr>
          <p:spPr>
            <a:xfrm>
              <a:off x="10073820" y="-8961574"/>
              <a:ext cx="0" cy="1371600"/>
            </a:xfrm>
            <a:prstGeom prst="line">
              <a:avLst/>
            </a:prstGeom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446" name="Group 1445">
              <a:extLst>
                <a:ext uri="{FF2B5EF4-FFF2-40B4-BE49-F238E27FC236}">
                  <a16:creationId xmlns:a16="http://schemas.microsoft.com/office/drawing/2014/main" id="{E8444F77-FA3C-42C9-9127-48217C55F44C}"/>
                </a:ext>
              </a:extLst>
            </p:cNvPr>
            <p:cNvGrpSpPr/>
            <p:nvPr/>
          </p:nvGrpSpPr>
          <p:grpSpPr>
            <a:xfrm>
              <a:off x="7920871" y="-10199349"/>
              <a:ext cx="2719812" cy="1905100"/>
              <a:chOff x="7276437" y="-10626069"/>
              <a:chExt cx="2719812" cy="1905100"/>
            </a:xfrm>
          </p:grpSpPr>
          <p:sp>
            <p:nvSpPr>
              <p:cNvPr id="1481" name="TextBox 1480">
                <a:extLst>
                  <a:ext uri="{FF2B5EF4-FFF2-40B4-BE49-F238E27FC236}">
                    <a16:creationId xmlns:a16="http://schemas.microsoft.com/office/drawing/2014/main" id="{8ABDC9E3-3DBC-4121-97AE-89E1C8343F68}"/>
                  </a:ext>
                </a:extLst>
              </p:cNvPr>
              <p:cNvSpPr txBox="1"/>
              <p:nvPr/>
            </p:nvSpPr>
            <p:spPr>
              <a:xfrm>
                <a:off x="7495476" y="-9305744"/>
                <a:ext cx="2500773" cy="584775"/>
              </a:xfrm>
              <a:prstGeom prst="rect">
                <a:avLst/>
              </a:prstGeom>
              <a:noFill/>
              <a:effectLst/>
              <a:scene3d>
                <a:camera prst="isometricTopUp"/>
                <a:lightRig rig="threePt" dir="t"/>
              </a:scene3d>
              <a:sp3d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Arial" pitchFamily="34" charset="0"/>
                    <a:ea typeface="Franchise" pitchFamily="2" charset="0"/>
                    <a:cs typeface="Arial" pitchFamily="34" charset="0"/>
                  </a:rPr>
                  <a:t>Pathologist</a:t>
                </a:r>
              </a:p>
            </p:txBody>
          </p:sp>
          <p:pic>
            <p:nvPicPr>
              <p:cNvPr id="1482" name="Picture 1481">
                <a:extLst>
                  <a:ext uri="{FF2B5EF4-FFF2-40B4-BE49-F238E27FC236}">
                    <a16:creationId xmlns:a16="http://schemas.microsoft.com/office/drawing/2014/main" id="{02015DFF-EFDA-4719-BC05-81E31EB266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33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76437" y="-10626069"/>
                <a:ext cx="1693011" cy="1693011"/>
              </a:xfrm>
              <a:prstGeom prst="rect">
                <a:avLst/>
              </a:prstGeom>
            </p:spPr>
          </p:pic>
        </p:grpSp>
        <p:cxnSp>
          <p:nvCxnSpPr>
            <p:cNvPr id="1447" name="Straight Connector 1446">
              <a:extLst>
                <a:ext uri="{FF2B5EF4-FFF2-40B4-BE49-F238E27FC236}">
                  <a16:creationId xmlns:a16="http://schemas.microsoft.com/office/drawing/2014/main" id="{E3F1C9DC-4282-4410-A273-EB8FC2530AE0}"/>
                </a:ext>
              </a:extLst>
            </p:cNvPr>
            <p:cNvCxnSpPr>
              <a:cxnSpLocks/>
            </p:cNvCxnSpPr>
            <p:nvPr/>
          </p:nvCxnSpPr>
          <p:spPr>
            <a:xfrm>
              <a:off x="5599449" y="-11418284"/>
              <a:ext cx="0" cy="1269500"/>
            </a:xfrm>
            <a:prstGeom prst="line">
              <a:avLst/>
            </a:prstGeom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448" name="Group 1447">
              <a:extLst>
                <a:ext uri="{FF2B5EF4-FFF2-40B4-BE49-F238E27FC236}">
                  <a16:creationId xmlns:a16="http://schemas.microsoft.com/office/drawing/2014/main" id="{B1CF9511-D841-454A-9F5A-211F003F3981}"/>
                </a:ext>
              </a:extLst>
            </p:cNvPr>
            <p:cNvGrpSpPr/>
            <p:nvPr/>
          </p:nvGrpSpPr>
          <p:grpSpPr>
            <a:xfrm>
              <a:off x="5841735" y="-11597189"/>
              <a:ext cx="2502688" cy="2024034"/>
              <a:chOff x="4353897" y="-12477676"/>
              <a:chExt cx="2502688" cy="2024034"/>
            </a:xfrm>
          </p:grpSpPr>
          <p:sp>
            <p:nvSpPr>
              <p:cNvPr id="1460" name="TextBox 1459">
                <a:extLst>
                  <a:ext uri="{FF2B5EF4-FFF2-40B4-BE49-F238E27FC236}">
                    <a16:creationId xmlns:a16="http://schemas.microsoft.com/office/drawing/2014/main" id="{42CA1231-B785-4C62-872F-96DDE4761B71}"/>
                  </a:ext>
                </a:extLst>
              </p:cNvPr>
              <p:cNvSpPr txBox="1"/>
              <p:nvPr/>
            </p:nvSpPr>
            <p:spPr>
              <a:xfrm>
                <a:off x="4353897" y="-11038417"/>
                <a:ext cx="2502688" cy="584775"/>
              </a:xfrm>
              <a:prstGeom prst="rect">
                <a:avLst/>
              </a:prstGeom>
              <a:noFill/>
              <a:effectLst/>
              <a:scene3d>
                <a:camera prst="isometricTopUp"/>
                <a:lightRig rig="threePt" dir="t"/>
              </a:scene3d>
              <a:sp3d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Arial" pitchFamily="34" charset="0"/>
                    <a:ea typeface="Franchise" pitchFamily="2" charset="0"/>
                    <a:cs typeface="Arial" pitchFamily="34" charset="0"/>
                  </a:rPr>
                  <a:t>Scanner PC</a:t>
                </a:r>
              </a:p>
            </p:txBody>
          </p:sp>
          <p:grpSp>
            <p:nvGrpSpPr>
              <p:cNvPr id="1461" name="Group 1460">
                <a:extLst>
                  <a:ext uri="{FF2B5EF4-FFF2-40B4-BE49-F238E27FC236}">
                    <a16:creationId xmlns:a16="http://schemas.microsoft.com/office/drawing/2014/main" id="{F975B7E5-7F01-4EE4-A301-C0346F266028}"/>
                  </a:ext>
                </a:extLst>
              </p:cNvPr>
              <p:cNvGrpSpPr/>
              <p:nvPr/>
            </p:nvGrpSpPr>
            <p:grpSpPr>
              <a:xfrm>
                <a:off x="4472209" y="-12477676"/>
                <a:ext cx="1347934" cy="1561354"/>
                <a:chOff x="6465758" y="2128515"/>
                <a:chExt cx="2287689" cy="2649898"/>
              </a:xfrm>
            </p:grpSpPr>
            <p:grpSp>
              <p:nvGrpSpPr>
                <p:cNvPr id="1462" name="Group 1461">
                  <a:extLst>
                    <a:ext uri="{FF2B5EF4-FFF2-40B4-BE49-F238E27FC236}">
                      <a16:creationId xmlns:a16="http://schemas.microsoft.com/office/drawing/2014/main" id="{0D323451-6D1B-4AE8-BCC8-156301FEB410}"/>
                    </a:ext>
                  </a:extLst>
                </p:cNvPr>
                <p:cNvGrpSpPr/>
                <p:nvPr/>
              </p:nvGrpSpPr>
              <p:grpSpPr>
                <a:xfrm>
                  <a:off x="7184861" y="2128515"/>
                  <a:ext cx="1377849" cy="1792678"/>
                  <a:chOff x="4355976" y="2364387"/>
                  <a:chExt cx="1980509" cy="2576781"/>
                </a:xfrm>
              </p:grpSpPr>
              <p:sp>
                <p:nvSpPr>
                  <p:cNvPr id="1472" name="Rectangle 1471">
                    <a:extLst>
                      <a:ext uri="{FF2B5EF4-FFF2-40B4-BE49-F238E27FC236}">
                        <a16:creationId xmlns:a16="http://schemas.microsoft.com/office/drawing/2014/main" id="{747957DC-9666-420F-B006-84BD71AFF16E}"/>
                      </a:ext>
                    </a:extLst>
                  </p:cNvPr>
                  <p:cNvSpPr/>
                  <p:nvPr/>
                </p:nvSpPr>
                <p:spPr>
                  <a:xfrm>
                    <a:off x="5532218" y="3284984"/>
                    <a:ext cx="804267" cy="1656184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6350" stA="50000" endA="300" endPos="55000" dir="5400000" sy="-100000" algn="bl" rotWithShape="0"/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473" name="Rectangle 1472">
                    <a:extLst>
                      <a:ext uri="{FF2B5EF4-FFF2-40B4-BE49-F238E27FC236}">
                        <a16:creationId xmlns:a16="http://schemas.microsoft.com/office/drawing/2014/main" id="{A098801A-F5D3-482D-9E30-A3C3A41D001F}"/>
                      </a:ext>
                    </a:extLst>
                  </p:cNvPr>
                  <p:cNvSpPr/>
                  <p:nvPr/>
                </p:nvSpPr>
                <p:spPr>
                  <a:xfrm>
                    <a:off x="4355976" y="3140968"/>
                    <a:ext cx="1512168" cy="1656184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6350" stA="50000" endA="300" endPos="55000" dir="5400000" sy="-100000" algn="bl" rotWithShape="0"/>
                  </a:effectLst>
                  <a:scene3d>
                    <a:camera prst="isometricLeftDown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474" name="Rectangle 1473">
                    <a:extLst>
                      <a:ext uri="{FF2B5EF4-FFF2-40B4-BE49-F238E27FC236}">
                        <a16:creationId xmlns:a16="http://schemas.microsoft.com/office/drawing/2014/main" id="{08B7E757-827E-4CDD-ABDC-1891B7B8C69D}"/>
                      </a:ext>
                    </a:extLst>
                  </p:cNvPr>
                  <p:cNvSpPr/>
                  <p:nvPr/>
                </p:nvSpPr>
                <p:spPr>
                  <a:xfrm>
                    <a:off x="5000872" y="2364387"/>
                    <a:ext cx="809010" cy="1538648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ln>
                    <a:noFill/>
                  </a:ln>
                  <a:scene3d>
                    <a:camera prst="isometricTop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475" name="Rectangle 1474">
                    <a:extLst>
                      <a:ext uri="{FF2B5EF4-FFF2-40B4-BE49-F238E27FC236}">
                        <a16:creationId xmlns:a16="http://schemas.microsoft.com/office/drawing/2014/main" id="{9873E584-B0A8-43CC-9548-29B4EB9C50FD}"/>
                      </a:ext>
                    </a:extLst>
                  </p:cNvPr>
                  <p:cNvSpPr/>
                  <p:nvPr/>
                </p:nvSpPr>
                <p:spPr>
                  <a:xfrm>
                    <a:off x="5626720" y="3501008"/>
                    <a:ext cx="648072" cy="128822"/>
                  </a:xfrm>
                  <a:prstGeom prst="rect">
                    <a:avLst/>
                  </a:prstGeom>
                  <a:gradFill>
                    <a:gsLst>
                      <a:gs pos="0">
                        <a:srgbClr val="2C2C2C"/>
                      </a:gs>
                      <a:gs pos="100000">
                        <a:schemeClr val="tx1"/>
                      </a:gs>
                    </a:gsLst>
                  </a:gradFill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  <a:reflection blurRad="6350" stA="50000" endA="300" endPos="55000" dir="5400000" sy="-100000" algn="bl" rotWithShape="0"/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isometricRightUp"/>
                      <a:lightRig rig="threePt" dir="t"/>
                    </a:scene3d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476" name="Oval 1475">
                    <a:extLst>
                      <a:ext uri="{FF2B5EF4-FFF2-40B4-BE49-F238E27FC236}">
                        <a16:creationId xmlns:a16="http://schemas.microsoft.com/office/drawing/2014/main" id="{2224DD89-7627-45FC-A65E-963682F744A1}"/>
                      </a:ext>
                    </a:extLst>
                  </p:cNvPr>
                  <p:cNvSpPr/>
                  <p:nvPr/>
                </p:nvSpPr>
                <p:spPr>
                  <a:xfrm>
                    <a:off x="6119883" y="3573016"/>
                    <a:ext cx="72008" cy="72008"/>
                  </a:xfrm>
                  <a:prstGeom prst="ellipse">
                    <a:avLst/>
                  </a:prstGeom>
                  <a:solidFill>
                    <a:schemeClr val="tx1"/>
                  </a:solidFill>
                  <a:ln w="19050">
                    <a:solidFill>
                      <a:schemeClr val="accent3"/>
                    </a:solidFill>
                    <a:prstDash val="lgDashDotDot"/>
                  </a:ln>
                  <a:effectLst>
                    <a:glow rad="101600">
                      <a:schemeClr val="accent3"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477" name="Round Diagonal Corner Rectangle 57">
                    <a:extLst>
                      <a:ext uri="{FF2B5EF4-FFF2-40B4-BE49-F238E27FC236}">
                        <a16:creationId xmlns:a16="http://schemas.microsoft.com/office/drawing/2014/main" id="{185814F2-8BC6-4D72-8BFA-B9E8F509D8E0}"/>
                      </a:ext>
                    </a:extLst>
                  </p:cNvPr>
                  <p:cNvSpPr/>
                  <p:nvPr/>
                </p:nvSpPr>
                <p:spPr>
                  <a:xfrm>
                    <a:off x="5656729" y="4565159"/>
                    <a:ext cx="306306" cy="376009"/>
                  </a:xfrm>
                  <a:prstGeom prst="round2DiagRect">
                    <a:avLst>
                      <a:gd name="adj1" fmla="val 47418"/>
                      <a:gd name="adj2" fmla="val 0"/>
                    </a:avLst>
                  </a:prstGeom>
                  <a:solidFill>
                    <a:srgbClr val="2C2C2C"/>
                  </a:solidFill>
                  <a:ln>
                    <a:solidFill>
                      <a:srgbClr val="2C2C2C"/>
                    </a:solidFill>
                  </a:ln>
                  <a:scene3d>
                    <a:camera prst="isometricRightUp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478" name="Rectangle 1477">
                    <a:extLst>
                      <a:ext uri="{FF2B5EF4-FFF2-40B4-BE49-F238E27FC236}">
                        <a16:creationId xmlns:a16="http://schemas.microsoft.com/office/drawing/2014/main" id="{1ED8925C-4018-4CF9-86E1-0067BDA843AE}"/>
                      </a:ext>
                    </a:extLst>
                  </p:cNvPr>
                  <p:cNvSpPr/>
                  <p:nvPr/>
                </p:nvSpPr>
                <p:spPr>
                  <a:xfrm>
                    <a:off x="5743845" y="4651006"/>
                    <a:ext cx="45719" cy="45719"/>
                  </a:xfrm>
                  <a:prstGeom prst="rect">
                    <a:avLst/>
                  </a:prstGeom>
                  <a:ln>
                    <a:noFill/>
                  </a:ln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479" name="Rectangle 1478">
                    <a:extLst>
                      <a:ext uri="{FF2B5EF4-FFF2-40B4-BE49-F238E27FC236}">
                        <a16:creationId xmlns:a16="http://schemas.microsoft.com/office/drawing/2014/main" id="{58AD70F6-9C50-4A85-9A61-FDD7BD5B83ED}"/>
                      </a:ext>
                    </a:extLst>
                  </p:cNvPr>
                  <p:cNvSpPr/>
                  <p:nvPr/>
                </p:nvSpPr>
                <p:spPr>
                  <a:xfrm>
                    <a:off x="5741366" y="4763429"/>
                    <a:ext cx="45719" cy="45719"/>
                  </a:xfrm>
                  <a:prstGeom prst="rect">
                    <a:avLst/>
                  </a:prstGeom>
                  <a:ln>
                    <a:noFill/>
                  </a:ln>
                  <a:effectLst>
                    <a:glow rad="63500">
                      <a:schemeClr val="accent1">
                        <a:satMod val="175000"/>
                        <a:alpha val="40000"/>
                      </a:schemeClr>
                    </a:glow>
                  </a:effectLst>
                  <a:scene3d>
                    <a:camera prst="isometricRightUp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480" name="Snip Same Side Corner Rectangle 60">
                    <a:extLst>
                      <a:ext uri="{FF2B5EF4-FFF2-40B4-BE49-F238E27FC236}">
                        <a16:creationId xmlns:a16="http://schemas.microsoft.com/office/drawing/2014/main" id="{20621064-BA2C-4654-9B28-CFE75B8F1A2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4644008" y="3441305"/>
                    <a:ext cx="864096" cy="203718"/>
                  </a:xfrm>
                  <a:prstGeom prst="snip2SameRect">
                    <a:avLst>
                      <a:gd name="adj1" fmla="val 50000"/>
                      <a:gd name="adj2" fmla="val 18829"/>
                    </a:avLst>
                  </a:prstGeom>
                  <a:gradFill>
                    <a:gsLst>
                      <a:gs pos="0">
                        <a:schemeClr val="tx1">
                          <a:lumMod val="90000"/>
                          <a:lumOff val="10000"/>
                        </a:schemeClr>
                      </a:gs>
                      <a:gs pos="100000">
                        <a:schemeClr val="tx1"/>
                      </a:gs>
                    </a:gsLst>
                    <a:lin ang="16200000" scaled="0"/>
                  </a:gradFill>
                  <a:ln w="6350">
                    <a:solidFill>
                      <a:srgbClr val="080808"/>
                    </a:solidFill>
                  </a:ln>
                  <a:effectLst>
                    <a:innerShdw blurRad="63500" dist="50800" dir="18900000">
                      <a:prstClr val="black">
                        <a:alpha val="50000"/>
                      </a:prstClr>
                    </a:innerShdw>
                  </a:effectLst>
                  <a:scene3d>
                    <a:camera prst="isometricLeftDown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</p:grpSp>
            <p:grpSp>
              <p:nvGrpSpPr>
                <p:cNvPr id="1463" name="Group 1462">
                  <a:extLst>
                    <a:ext uri="{FF2B5EF4-FFF2-40B4-BE49-F238E27FC236}">
                      <a16:creationId xmlns:a16="http://schemas.microsoft.com/office/drawing/2014/main" id="{8AC13510-A82E-4111-B052-313325C13ECD}"/>
                    </a:ext>
                  </a:extLst>
                </p:cNvPr>
                <p:cNvGrpSpPr/>
                <p:nvPr/>
              </p:nvGrpSpPr>
              <p:grpSpPr>
                <a:xfrm>
                  <a:off x="6465758" y="2760594"/>
                  <a:ext cx="1730589" cy="1557327"/>
                  <a:chOff x="6897231" y="1497873"/>
                  <a:chExt cx="1730589" cy="1557327"/>
                </a:xfrm>
              </p:grpSpPr>
              <p:sp>
                <p:nvSpPr>
                  <p:cNvPr id="1467" name="Rounded Rectangle 47">
                    <a:extLst>
                      <a:ext uri="{FF2B5EF4-FFF2-40B4-BE49-F238E27FC236}">
                        <a16:creationId xmlns:a16="http://schemas.microsoft.com/office/drawing/2014/main" id="{4AF53000-547D-4B07-9BFA-1396EF98FD04}"/>
                      </a:ext>
                    </a:extLst>
                  </p:cNvPr>
                  <p:cNvSpPr/>
                  <p:nvPr/>
                </p:nvSpPr>
                <p:spPr>
                  <a:xfrm>
                    <a:off x="6897231" y="1497873"/>
                    <a:ext cx="1730589" cy="1402508"/>
                  </a:xfrm>
                  <a:prstGeom prst="roundRect">
                    <a:avLst>
                      <a:gd name="adj" fmla="val 2630"/>
                    </a:avLst>
                  </a:prstGeom>
                  <a:solidFill>
                    <a:schemeClr val="tx1">
                      <a:lumMod val="85000"/>
                      <a:lumOff val="15000"/>
                    </a:schemeClr>
                  </a:solidFill>
                  <a:ln>
                    <a:noFill/>
                  </a:ln>
                  <a:effectLst>
                    <a:reflection blurRad="127000" stA="15000" endPos="37000" dist="546100" dir="5400000" sy="-100000" algn="bl" rotWithShape="0"/>
                  </a:effectLst>
                  <a:scene3d>
                    <a:camera prst="isometricRightUp"/>
                    <a:lightRig rig="soft" dir="t"/>
                  </a:scene3d>
                  <a:sp3d extrusionH="50800" contourW="12700" prstMaterial="matte">
                    <a:bevelT w="12700" h="0"/>
                    <a:extrusionClr>
                      <a:schemeClr val="tx1">
                        <a:lumMod val="50000"/>
                        <a:lumOff val="50000"/>
                      </a:schemeClr>
                    </a:extrusionClr>
                    <a:contourClr>
                      <a:schemeClr val="tx1">
                        <a:lumMod val="50000"/>
                        <a:lumOff val="50000"/>
                      </a:schemeClr>
                    </a:contourClr>
                  </a:sp3d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grpSp>
                <p:nvGrpSpPr>
                  <p:cNvPr id="1468" name="Group 1467">
                    <a:extLst>
                      <a:ext uri="{FF2B5EF4-FFF2-40B4-BE49-F238E27FC236}">
                        <a16:creationId xmlns:a16="http://schemas.microsoft.com/office/drawing/2014/main" id="{6F277E82-BE40-4FB8-B215-1C7DC9C584DB}"/>
                      </a:ext>
                    </a:extLst>
                  </p:cNvPr>
                  <p:cNvGrpSpPr/>
                  <p:nvPr/>
                </p:nvGrpSpPr>
                <p:grpSpPr>
                  <a:xfrm>
                    <a:off x="7020272" y="1629370"/>
                    <a:ext cx="1521739" cy="1425830"/>
                    <a:chOff x="7020272" y="1629370"/>
                    <a:chExt cx="1521739" cy="1425830"/>
                  </a:xfrm>
                </p:grpSpPr>
                <p:sp>
                  <p:nvSpPr>
                    <p:cNvPr id="1469" name="Rectangle 1468">
                      <a:extLst>
                        <a:ext uri="{FF2B5EF4-FFF2-40B4-BE49-F238E27FC236}">
                          <a16:creationId xmlns:a16="http://schemas.microsoft.com/office/drawing/2014/main" id="{BF3FF53D-6E8B-4D63-B1B4-5FEA5D7B796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406521" y="2797464"/>
                      <a:ext cx="657183" cy="257736"/>
                    </a:xfrm>
                    <a:prstGeom prst="rect">
                      <a:avLst/>
                    </a:prstGeom>
                    <a:gradFill>
                      <a:gsLst>
                        <a:gs pos="0">
                          <a:srgbClr val="2C2C2C"/>
                        </a:gs>
                        <a:gs pos="100000">
                          <a:schemeClr val="tx1"/>
                        </a:gs>
                      </a:gsLst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  <a:reflection blurRad="6350" stA="50000" endA="300" endPos="55000" dir="5400000" sy="-100000" algn="bl" rotWithShape="0"/>
                    </a:effectLst>
                    <a:scene3d>
                      <a:camera prst="isometricTopUp"/>
                      <a:lightRig rig="threePt" dir="t"/>
                    </a:scene3d>
                    <a:sp3d>
                      <a:bevelT/>
                    </a:sp3d>
                  </p:spPr>
                  <p:style>
                    <a:lnRef idx="1">
                      <a:schemeClr val="dk1"/>
                    </a:lnRef>
                    <a:fillRef idx="3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>
                      <a:scene3d>
                        <a:camera prst="isometricRightUp"/>
                        <a:lightRig rig="threePt" dir="t"/>
                      </a:scene3d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GB" sz="3200"/>
                    </a:p>
                  </p:txBody>
                </p:sp>
                <p:sp>
                  <p:nvSpPr>
                    <p:cNvPr id="1470" name="Rectangle 1469">
                      <a:extLst>
                        <a:ext uri="{FF2B5EF4-FFF2-40B4-BE49-F238E27FC236}">
                          <a16:creationId xmlns:a16="http://schemas.microsoft.com/office/drawing/2014/main" id="{88992EAB-945E-4FF2-80CA-58E7C5A5571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41820" y="2492896"/>
                      <a:ext cx="441409" cy="535831"/>
                    </a:xfrm>
                    <a:prstGeom prst="rect">
                      <a:avLst/>
                    </a:prstGeom>
                    <a:gradFill>
                      <a:gsLst>
                        <a:gs pos="0">
                          <a:srgbClr val="2C2C2C"/>
                        </a:gs>
                        <a:gs pos="100000">
                          <a:schemeClr val="tx1"/>
                        </a:gs>
                      </a:gsLst>
                    </a:gradFill>
                    <a:ln>
                      <a:noFill/>
                    </a:ln>
                    <a:effectLst>
                      <a:outerShdw blurRad="40000" dist="23000" dir="5400000" rotWithShape="0">
                        <a:srgbClr val="000000">
                          <a:alpha val="35000"/>
                        </a:srgbClr>
                      </a:outerShdw>
                      <a:reflection blurRad="6350" stA="50000" endA="300" endPos="55000" dir="5400000" sy="-100000" algn="bl" rotWithShape="0"/>
                    </a:effectLst>
                    <a:scene3d>
                      <a:camera prst="isometricRightUp"/>
                      <a:lightRig rig="threePt" dir="t"/>
                    </a:scene3d>
                    <a:sp3d>
                      <a:bevelT/>
                    </a:sp3d>
                  </p:spPr>
                  <p:style>
                    <a:lnRef idx="1">
                      <a:schemeClr val="dk1"/>
                    </a:lnRef>
                    <a:fillRef idx="3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>
                      <a:scene3d>
                        <a:camera prst="isometricRightUp"/>
                        <a:lightRig rig="threePt" dir="t"/>
                      </a:scene3d>
                    </a:bodyPr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GB" sz="3200"/>
                    </a:p>
                  </p:txBody>
                </p:sp>
                <p:sp>
                  <p:nvSpPr>
                    <p:cNvPr id="1471" name="Rectangle 1470">
                      <a:extLst>
                        <a:ext uri="{FF2B5EF4-FFF2-40B4-BE49-F238E27FC236}">
                          <a16:creationId xmlns:a16="http://schemas.microsoft.com/office/drawing/2014/main" id="{DB1B4505-2DC7-4FF4-830D-0B249DBFDFB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20272" y="1629370"/>
                      <a:ext cx="1521739" cy="1176801"/>
                    </a:xfrm>
                    <a:prstGeom prst="rect">
                      <a:avLst/>
                    </a:prstGeom>
                    <a:gradFill flip="none" rotWithShape="1">
                      <a:gsLst>
                        <a:gs pos="49000">
                          <a:schemeClr val="tx1">
                            <a:lumMod val="69000"/>
                            <a:lumOff val="31000"/>
                          </a:schemeClr>
                        </a:gs>
                        <a:gs pos="70000">
                          <a:schemeClr val="tx1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  <a:ln>
                      <a:noFill/>
                    </a:ln>
                    <a:effectLst>
                      <a:reflection blurRad="127000" stA="15000" endPos="37000" dist="546100" dir="5400000" sy="-100000" algn="bl" rotWithShape="0"/>
                    </a:effectLst>
                    <a:scene3d>
                      <a:camera prst="isometricRightUp"/>
                      <a:lightRig rig="threePt" dir="t"/>
                    </a:scene3d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/>
                      <a:endParaRPr lang="en-GB" sz="3200"/>
                    </a:p>
                  </p:txBody>
                </p:sp>
              </p:grpSp>
            </p:grpSp>
            <p:grpSp>
              <p:nvGrpSpPr>
                <p:cNvPr id="1464" name="Group 1463">
                  <a:extLst>
                    <a:ext uri="{FF2B5EF4-FFF2-40B4-BE49-F238E27FC236}">
                      <a16:creationId xmlns:a16="http://schemas.microsoft.com/office/drawing/2014/main" id="{D55EA498-09B8-4AB0-8B20-B0B60277CE77}"/>
                    </a:ext>
                  </a:extLst>
                </p:cNvPr>
                <p:cNvGrpSpPr/>
                <p:nvPr/>
              </p:nvGrpSpPr>
              <p:grpSpPr>
                <a:xfrm>
                  <a:off x="7066951" y="4117522"/>
                  <a:ext cx="1686496" cy="660891"/>
                  <a:chOff x="5639558" y="3516764"/>
                  <a:chExt cx="1686496" cy="660891"/>
                </a:xfrm>
              </p:grpSpPr>
              <p:sp>
                <p:nvSpPr>
                  <p:cNvPr id="1465" name="Rounded Rectangle 45">
                    <a:extLst>
                      <a:ext uri="{FF2B5EF4-FFF2-40B4-BE49-F238E27FC236}">
                        <a16:creationId xmlns:a16="http://schemas.microsoft.com/office/drawing/2014/main" id="{FA2B36C5-7FFF-4AB1-B245-5BBDBE645EA3}"/>
                      </a:ext>
                    </a:extLst>
                  </p:cNvPr>
                  <p:cNvSpPr/>
                  <p:nvPr/>
                </p:nvSpPr>
                <p:spPr>
                  <a:xfrm>
                    <a:off x="5639558" y="3516764"/>
                    <a:ext cx="1686496" cy="660891"/>
                  </a:xfrm>
                  <a:prstGeom prst="roundRect">
                    <a:avLst>
                      <a:gd name="adj" fmla="val 11277"/>
                    </a:avLst>
                  </a:prstGeom>
                  <a:gradFill flip="none" rotWithShape="1">
                    <a:gsLst>
                      <a:gs pos="0">
                        <a:schemeClr val="dk1">
                          <a:tint val="66000"/>
                          <a:satMod val="160000"/>
                        </a:schemeClr>
                      </a:gs>
                      <a:gs pos="50000">
                        <a:schemeClr val="dk1">
                          <a:tint val="44500"/>
                          <a:satMod val="160000"/>
                        </a:schemeClr>
                      </a:gs>
                      <a:gs pos="100000">
                        <a:schemeClr val="dk1">
                          <a:tint val="23500"/>
                          <a:satMod val="160000"/>
                        </a:schemeClr>
                      </a:gs>
                    </a:gsLst>
                    <a:lin ang="18900000" scaled="1"/>
                    <a:tileRect/>
                  </a:gradFill>
                  <a:ln>
                    <a:noFill/>
                  </a:ln>
                  <a:scene3d>
                    <a:camera prst="isometricTopUp"/>
                    <a:lightRig rig="morning" dir="t"/>
                  </a:scene3d>
                  <a:sp3d extrusionH="31750" prstMaterial="matte">
                    <a:bevelT w="12700" h="12700"/>
                  </a:sp3d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  <p:sp>
                <p:nvSpPr>
                  <p:cNvPr id="1466" name="Rounded Rectangle 46">
                    <a:extLst>
                      <a:ext uri="{FF2B5EF4-FFF2-40B4-BE49-F238E27FC236}">
                        <a16:creationId xmlns:a16="http://schemas.microsoft.com/office/drawing/2014/main" id="{737AC784-12DD-4AE6-9386-6EC17EB2ED25}"/>
                      </a:ext>
                    </a:extLst>
                  </p:cNvPr>
                  <p:cNvSpPr/>
                  <p:nvPr/>
                </p:nvSpPr>
                <p:spPr>
                  <a:xfrm>
                    <a:off x="5723397" y="3569723"/>
                    <a:ext cx="1526457" cy="539111"/>
                  </a:xfrm>
                  <a:prstGeom prst="roundRect">
                    <a:avLst>
                      <a:gd name="adj" fmla="val 7348"/>
                    </a:avLst>
                  </a:prstGeom>
                  <a:gradFill flip="none" rotWithShape="1">
                    <a:gsLst>
                      <a:gs pos="16000">
                        <a:schemeClr val="tx1">
                          <a:lumMod val="65000"/>
                          <a:lumOff val="35000"/>
                        </a:schemeClr>
                      </a:gs>
                      <a:gs pos="79000">
                        <a:schemeClr val="tx1"/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  <a:ln w="19050">
                    <a:noFill/>
                  </a:ln>
                  <a:effectLst>
                    <a:innerShdw blurRad="228600" dist="63500" dir="16500000">
                      <a:prstClr val="black">
                        <a:alpha val="29000"/>
                      </a:prstClr>
                    </a:innerShdw>
                  </a:effectLst>
                  <a:scene3d>
                    <a:camera prst="isometricTopUp"/>
                    <a:lightRig rig="threePt" dir="t"/>
                  </a:scene3d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GB" sz="3200"/>
                  </a:p>
                </p:txBody>
              </p:sp>
            </p:grpSp>
          </p:grpSp>
        </p:grpSp>
        <p:grpSp>
          <p:nvGrpSpPr>
            <p:cNvPr id="1449" name="Group 1448">
              <a:extLst>
                <a:ext uri="{FF2B5EF4-FFF2-40B4-BE49-F238E27FC236}">
                  <a16:creationId xmlns:a16="http://schemas.microsoft.com/office/drawing/2014/main" id="{DF6EC3B3-54ED-46A1-8280-95399BF0A171}"/>
                </a:ext>
              </a:extLst>
            </p:cNvPr>
            <p:cNvGrpSpPr/>
            <p:nvPr/>
          </p:nvGrpSpPr>
          <p:grpSpPr>
            <a:xfrm>
              <a:off x="3392684" y="-12243921"/>
              <a:ext cx="2655057" cy="1574281"/>
              <a:chOff x="1894809" y="-13201864"/>
              <a:chExt cx="2655057" cy="1574281"/>
            </a:xfrm>
          </p:grpSpPr>
          <p:sp>
            <p:nvSpPr>
              <p:cNvPr id="1451" name="TextBox 1450">
                <a:extLst>
                  <a:ext uri="{FF2B5EF4-FFF2-40B4-BE49-F238E27FC236}">
                    <a16:creationId xmlns:a16="http://schemas.microsoft.com/office/drawing/2014/main" id="{DCB8F4B3-59DA-4444-981F-1B6924DD5CCF}"/>
                  </a:ext>
                </a:extLst>
              </p:cNvPr>
              <p:cNvSpPr txBox="1"/>
              <p:nvPr/>
            </p:nvSpPr>
            <p:spPr>
              <a:xfrm>
                <a:off x="2238023" y="-12704801"/>
                <a:ext cx="2311843" cy="1077218"/>
              </a:xfrm>
              <a:prstGeom prst="rect">
                <a:avLst/>
              </a:prstGeom>
              <a:noFill/>
              <a:effectLst/>
              <a:scene3d>
                <a:camera prst="isometricTopUp"/>
                <a:lightRig rig="threePt" dir="t"/>
              </a:scene3d>
              <a:sp3d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3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Arial" pitchFamily="34" charset="0"/>
                    <a:ea typeface="Franchise" pitchFamily="2" charset="0"/>
                    <a:cs typeface="Arial" pitchFamily="34" charset="0"/>
                  </a:rPr>
                  <a:t>nedc</a:t>
                </a:r>
              </a:p>
              <a:p>
                <a:pPr algn="ctr"/>
                <a:r>
                  <a:rPr lang="en-GB" sz="3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innerShdw blurRad="63500" dist="50800" dir="18900000">
                        <a:prstClr val="black">
                          <a:alpha val="50000"/>
                        </a:prstClr>
                      </a:innerShdw>
                    </a:effectLst>
                    <a:latin typeface="Arial" pitchFamily="34" charset="0"/>
                    <a:ea typeface="Franchise" pitchFamily="2" charset="0"/>
                    <a:cs typeface="Arial" pitchFamily="34" charset="0"/>
                  </a:rPr>
                  <a:t>FILESCAN</a:t>
                </a:r>
              </a:p>
            </p:txBody>
          </p:sp>
          <p:grpSp>
            <p:nvGrpSpPr>
              <p:cNvPr id="1452" name="Group 1451">
                <a:extLst>
                  <a:ext uri="{FF2B5EF4-FFF2-40B4-BE49-F238E27FC236}">
                    <a16:creationId xmlns:a16="http://schemas.microsoft.com/office/drawing/2014/main" id="{46BEE122-B54C-46B5-817B-410CF362C487}"/>
                  </a:ext>
                </a:extLst>
              </p:cNvPr>
              <p:cNvGrpSpPr/>
              <p:nvPr/>
            </p:nvGrpSpPr>
            <p:grpSpPr>
              <a:xfrm>
                <a:off x="1894809" y="-13201864"/>
                <a:ext cx="1869807" cy="1140538"/>
                <a:chOff x="2411760" y="3043622"/>
                <a:chExt cx="3034125" cy="1850742"/>
              </a:xfrm>
            </p:grpSpPr>
            <p:sp>
              <p:nvSpPr>
                <p:cNvPr id="1453" name="Rectangle 1452">
                  <a:extLst>
                    <a:ext uri="{FF2B5EF4-FFF2-40B4-BE49-F238E27FC236}">
                      <a16:creationId xmlns:a16="http://schemas.microsoft.com/office/drawing/2014/main" id="{0AF9455D-B84F-4E17-9C32-0FD2489C0857}"/>
                    </a:ext>
                  </a:extLst>
                </p:cNvPr>
                <p:cNvSpPr/>
                <p:nvPr/>
              </p:nvSpPr>
              <p:spPr>
                <a:xfrm>
                  <a:off x="2411760" y="4077072"/>
                  <a:ext cx="1368152" cy="576064"/>
                </a:xfrm>
                <a:prstGeom prst="rect">
                  <a:avLst/>
                </a:prstGeom>
                <a:ln>
                  <a:noFill/>
                </a:ln>
                <a:effectLst>
                  <a:reflection blurRad="50800" stA="28000" endPos="55000" dir="5400000" sy="-100000" algn="bl" rotWithShape="0"/>
                </a:effectLst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454" name="Rectangle 1453">
                  <a:extLst>
                    <a:ext uri="{FF2B5EF4-FFF2-40B4-BE49-F238E27FC236}">
                      <a16:creationId xmlns:a16="http://schemas.microsoft.com/office/drawing/2014/main" id="{03B2585C-98AE-4EC6-B9C8-15393DFFA509}"/>
                    </a:ext>
                  </a:extLst>
                </p:cNvPr>
                <p:cNvSpPr/>
                <p:nvPr/>
              </p:nvSpPr>
              <p:spPr>
                <a:xfrm>
                  <a:off x="3259852" y="3914388"/>
                  <a:ext cx="2186033" cy="576064"/>
                </a:xfrm>
                <a:prstGeom prst="rect">
                  <a:avLst/>
                </a:prstGeom>
                <a:ln>
                  <a:noFill/>
                </a:ln>
                <a:effectLst>
                  <a:reflection blurRad="50800" stA="28000" endPos="55000" dir="5400000" sy="-100000" algn="bl" rotWithShape="0"/>
                </a:effectLst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455" name="Rounded Rectangle 37">
                  <a:extLst>
                    <a:ext uri="{FF2B5EF4-FFF2-40B4-BE49-F238E27FC236}">
                      <a16:creationId xmlns:a16="http://schemas.microsoft.com/office/drawing/2014/main" id="{0B3E2195-6C86-4B27-88A7-F5FA0C0E9851}"/>
                    </a:ext>
                  </a:extLst>
                </p:cNvPr>
                <p:cNvSpPr/>
                <p:nvPr/>
              </p:nvSpPr>
              <p:spPr>
                <a:xfrm>
                  <a:off x="3799894" y="4012458"/>
                  <a:ext cx="931242" cy="487794"/>
                </a:xfrm>
                <a:prstGeom prst="roundRect">
                  <a:avLst>
                    <a:gd name="adj" fmla="val 7348"/>
                  </a:avLst>
                </a:prstGeom>
                <a:gradFill flip="none" rotWithShape="1">
                  <a:gsLst>
                    <a:gs pos="16000">
                      <a:schemeClr val="tx1">
                        <a:lumMod val="65000"/>
                        <a:lumOff val="35000"/>
                      </a:schemeClr>
                    </a:gs>
                    <a:gs pos="79000">
                      <a:schemeClr val="tx1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 w="19050">
                  <a:noFill/>
                </a:ln>
                <a:effectLst>
                  <a:innerShdw blurRad="228600" dist="63500" dir="16500000">
                    <a:prstClr val="black">
                      <a:alpha val="29000"/>
                    </a:prstClr>
                  </a:innerShdw>
                  <a:reflection blurRad="50800" stA="28000" endPos="55000" dir="5400000" sy="-100000" algn="bl" rotWithShape="0"/>
                </a:effectLst>
                <a:scene3d>
                  <a:camera prst="isometricRightUp"/>
                  <a:lightRig rig="threePt" dir="t"/>
                </a:scene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456" name="Snip Same Side Corner Rectangle 38">
                  <a:extLst>
                    <a:ext uri="{FF2B5EF4-FFF2-40B4-BE49-F238E27FC236}">
                      <a16:creationId xmlns:a16="http://schemas.microsoft.com/office/drawing/2014/main" id="{2BBD78AB-6957-4B4C-806A-8A0D9DA734E1}"/>
                    </a:ext>
                  </a:extLst>
                </p:cNvPr>
                <p:cNvSpPr/>
                <p:nvPr/>
              </p:nvSpPr>
              <p:spPr>
                <a:xfrm rot="10800000">
                  <a:off x="2795258" y="4241649"/>
                  <a:ext cx="601155" cy="141727"/>
                </a:xfrm>
                <a:prstGeom prst="snip2SameRect">
                  <a:avLst>
                    <a:gd name="adj1" fmla="val 50000"/>
                    <a:gd name="adj2" fmla="val 18829"/>
                  </a:avLst>
                </a:prstGeom>
                <a:gradFill>
                  <a:gsLst>
                    <a:gs pos="0">
                      <a:schemeClr val="tx1">
                        <a:lumMod val="90000"/>
                        <a:lumOff val="10000"/>
                      </a:schemeClr>
                    </a:gs>
                    <a:gs pos="100000">
                      <a:schemeClr val="tx1"/>
                    </a:gs>
                  </a:gsLst>
                  <a:lin ang="16200000" scaled="0"/>
                </a:gradFill>
                <a:ln w="6350">
                  <a:solidFill>
                    <a:srgbClr val="080808"/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scene3d>
                  <a:camera prst="isometricLeftDown"/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457" name="Rectangle 1456">
                  <a:extLst>
                    <a:ext uri="{FF2B5EF4-FFF2-40B4-BE49-F238E27FC236}">
                      <a16:creationId xmlns:a16="http://schemas.microsoft.com/office/drawing/2014/main" id="{4AAB753B-E81A-4CB9-88DF-BD6B3CF8B143}"/>
                    </a:ext>
                  </a:extLst>
                </p:cNvPr>
                <p:cNvSpPr/>
                <p:nvPr/>
              </p:nvSpPr>
              <p:spPr>
                <a:xfrm>
                  <a:off x="2728933" y="3043622"/>
                  <a:ext cx="2173870" cy="1242820"/>
                </a:xfrm>
                <a:prstGeom prst="rect">
                  <a:avLst/>
                </a:prstGeom>
                <a:gradFill>
                  <a:gsLst>
                    <a:gs pos="0">
                      <a:srgbClr val="2C2C2C"/>
                    </a:gs>
                    <a:gs pos="100000">
                      <a:schemeClr val="tx1"/>
                    </a:gs>
                  </a:gsLst>
                </a:gra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isometricRightUp"/>
                    <a:lightRig rig="threePt" dir="t"/>
                  </a:scene3d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458" name="Rectangle 1457">
                  <a:extLst>
                    <a:ext uri="{FF2B5EF4-FFF2-40B4-BE49-F238E27FC236}">
                      <a16:creationId xmlns:a16="http://schemas.microsoft.com/office/drawing/2014/main" id="{A5D3DA6D-4BFE-4083-A32A-AFA8EE6B741A}"/>
                    </a:ext>
                  </a:extLst>
                </p:cNvPr>
                <p:cNvSpPr/>
                <p:nvPr/>
              </p:nvSpPr>
              <p:spPr>
                <a:xfrm>
                  <a:off x="3403450" y="4339902"/>
                  <a:ext cx="194372" cy="554462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  <a:effectLst>
                  <a:reflection blurRad="50800" stA="28000" endPos="55000" dir="5400000" sy="-100000" algn="bl" rotWithShape="0"/>
                </a:effectLst>
                <a:scene3d>
                  <a:camera prst="isometricLeftDown"/>
                  <a:lightRig rig="sunset" dir="t"/>
                </a:scene3d>
                <a:sp3d extrusionH="19050" contourW="12700">
                  <a:contourClr>
                    <a:schemeClr val="accent3">
                      <a:lumMod val="50000"/>
                    </a:schemeClr>
                  </a:contourClr>
                </a:sp3d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isometricRightUp"/>
                    <a:lightRig rig="threePt" dir="t"/>
                  </a:scene3d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/>
                </a:p>
              </p:txBody>
            </p:sp>
            <p:sp>
              <p:nvSpPr>
                <p:cNvPr id="1459" name="Rectangle 1458">
                  <a:extLst>
                    <a:ext uri="{FF2B5EF4-FFF2-40B4-BE49-F238E27FC236}">
                      <a16:creationId xmlns:a16="http://schemas.microsoft.com/office/drawing/2014/main" id="{2159EAD6-6272-4964-A2B9-952F52A2BDA2}"/>
                    </a:ext>
                  </a:extLst>
                </p:cNvPr>
                <p:cNvSpPr/>
                <p:nvPr/>
              </p:nvSpPr>
              <p:spPr>
                <a:xfrm>
                  <a:off x="3180033" y="3832249"/>
                  <a:ext cx="2203068" cy="197193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  <a:scene3d>
                  <a:camera prst="isometricTopUp"/>
                  <a:lightRig rig="threePt" dir="t"/>
                </a:scene3d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isometricRightUp"/>
                    <a:lightRig rig="threePt" dir="t"/>
                  </a:scene3d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GB" sz="3200" dirty="0"/>
                </a:p>
              </p:txBody>
            </p:sp>
          </p:grpSp>
        </p:grpSp>
        <p:cxnSp>
          <p:nvCxnSpPr>
            <p:cNvPr id="1450" name="Straight Connector 1449">
              <a:extLst>
                <a:ext uri="{FF2B5EF4-FFF2-40B4-BE49-F238E27FC236}">
                  <a16:creationId xmlns:a16="http://schemas.microsoft.com/office/drawing/2014/main" id="{026E3DD2-6648-44AE-8206-A1C647F2FB4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1180" y="-12094700"/>
              <a:ext cx="6000913" cy="84005"/>
            </a:xfrm>
            <a:prstGeom prst="line">
              <a:avLst/>
            </a:prstGeom>
            <a:ln>
              <a:solidFill>
                <a:schemeClr val="accent2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isometricTopUp"/>
              <a:lightRig rig="threePt" dir="t"/>
            </a:scene3d>
            <a:sp3d>
              <a:bevelT w="25400" h="25400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485" name="Picture 1484">
            <a:extLst>
              <a:ext uri="{FF2B5EF4-FFF2-40B4-BE49-F238E27FC236}">
                <a16:creationId xmlns:a16="http://schemas.microsoft.com/office/drawing/2014/main" id="{A9777AFB-0351-4480-AC7E-E92F8EE6BFB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9703" y="16809747"/>
            <a:ext cx="1709286" cy="1709286"/>
          </a:xfrm>
          <a:prstGeom prst="rect">
            <a:avLst/>
          </a:prstGeom>
        </p:spPr>
      </p:pic>
      <p:sp>
        <p:nvSpPr>
          <p:cNvPr id="1486" name="TextBox 1485">
            <a:extLst>
              <a:ext uri="{FF2B5EF4-FFF2-40B4-BE49-F238E27FC236}">
                <a16:creationId xmlns:a16="http://schemas.microsoft.com/office/drawing/2014/main" id="{C39AAE6B-B1C5-4E81-93F3-D3BF9A49ADBE}"/>
              </a:ext>
            </a:extLst>
          </p:cNvPr>
          <p:cNvSpPr txBox="1"/>
          <p:nvPr/>
        </p:nvSpPr>
        <p:spPr>
          <a:xfrm>
            <a:off x="24876106" y="18333581"/>
            <a:ext cx="1691368" cy="584775"/>
          </a:xfrm>
          <a:prstGeom prst="rect">
            <a:avLst/>
          </a:prstGeom>
          <a:noFill/>
          <a:effectLst/>
          <a:scene3d>
            <a:camera prst="isometricTopUp"/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ea typeface="Franchise" pitchFamily="2" charset="0"/>
                <a:cs typeface="Arial" pitchFamily="34" charset="0"/>
              </a:rPr>
              <a:t>Internet</a:t>
            </a:r>
          </a:p>
        </p:txBody>
      </p:sp>
      <p:sp>
        <p:nvSpPr>
          <p:cNvPr id="1487" name="TextBox 1486">
            <a:extLst>
              <a:ext uri="{FF2B5EF4-FFF2-40B4-BE49-F238E27FC236}">
                <a16:creationId xmlns:a16="http://schemas.microsoft.com/office/drawing/2014/main" id="{4A3182C8-4359-4B83-82D8-B9B73865B5C7}"/>
              </a:ext>
            </a:extLst>
          </p:cNvPr>
          <p:cNvSpPr txBox="1"/>
          <p:nvPr/>
        </p:nvSpPr>
        <p:spPr>
          <a:xfrm>
            <a:off x="440503" y="11687617"/>
            <a:ext cx="6558073" cy="769441"/>
          </a:xfrm>
          <a:prstGeom prst="rect">
            <a:avLst/>
          </a:prstGeom>
          <a:noFill/>
          <a:effectLst/>
          <a:scene3d>
            <a:camera prst="isometricTopUp"/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ea typeface="Franchise" pitchFamily="2" charset="0"/>
                <a:cs typeface="Arial" pitchFamily="34" charset="0"/>
              </a:rPr>
              <a:t>Main Campus HIPAA</a:t>
            </a:r>
          </a:p>
        </p:txBody>
      </p:sp>
      <p:sp>
        <p:nvSpPr>
          <p:cNvPr id="1488" name="TextBox 1487">
            <a:extLst>
              <a:ext uri="{FF2B5EF4-FFF2-40B4-BE49-F238E27FC236}">
                <a16:creationId xmlns:a16="http://schemas.microsoft.com/office/drawing/2014/main" id="{D31B20C7-0000-45A7-8441-8777F25B098C}"/>
              </a:ext>
            </a:extLst>
          </p:cNvPr>
          <p:cNvSpPr txBox="1"/>
          <p:nvPr/>
        </p:nvSpPr>
        <p:spPr>
          <a:xfrm>
            <a:off x="2020893" y="3982976"/>
            <a:ext cx="6558073" cy="769441"/>
          </a:xfrm>
          <a:prstGeom prst="rect">
            <a:avLst/>
          </a:prstGeom>
          <a:noFill/>
          <a:effectLst/>
          <a:scene3d>
            <a:camera prst="isometricTopUp"/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ea typeface="Franchise" pitchFamily="2" charset="0"/>
                <a:cs typeface="Arial" pitchFamily="34" charset="0"/>
              </a:rPr>
              <a:t>Neuronix - TUSecure</a:t>
            </a:r>
          </a:p>
        </p:txBody>
      </p:sp>
      <p:sp>
        <p:nvSpPr>
          <p:cNvPr id="1489" name="TextBox 1488">
            <a:extLst>
              <a:ext uri="{FF2B5EF4-FFF2-40B4-BE49-F238E27FC236}">
                <a16:creationId xmlns:a16="http://schemas.microsoft.com/office/drawing/2014/main" id="{3740389D-4097-4932-89F6-D13A3589F5BF}"/>
              </a:ext>
            </a:extLst>
          </p:cNvPr>
          <p:cNvSpPr txBox="1"/>
          <p:nvPr/>
        </p:nvSpPr>
        <p:spPr>
          <a:xfrm>
            <a:off x="9975509" y="222180"/>
            <a:ext cx="6558073" cy="769441"/>
          </a:xfrm>
          <a:prstGeom prst="rect">
            <a:avLst/>
          </a:prstGeom>
          <a:noFill/>
          <a:effectLst/>
          <a:scene3d>
            <a:camera prst="isometricTopUp"/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ea typeface="Franchise" pitchFamily="2" charset="0"/>
                <a:cs typeface="Arial" pitchFamily="34" charset="0"/>
              </a:rPr>
              <a:t>TUH HIPAA</a:t>
            </a:r>
          </a:p>
        </p:txBody>
      </p:sp>
    </p:spTree>
    <p:extLst>
      <p:ext uri="{BB962C8B-B14F-4D97-AF65-F5344CB8AC3E}">
        <p14:creationId xmlns:p14="http://schemas.microsoft.com/office/powerpoint/2010/main" val="508735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53</Words>
  <Application>Microsoft Office PowerPoint</Application>
  <PresentationFormat>Custom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Tarek Elseify</dc:creator>
  <cp:lastModifiedBy>Tarek Elseify</cp:lastModifiedBy>
  <cp:revision>1</cp:revision>
  <dcterms:created xsi:type="dcterms:W3CDTF">2019-01-30T21:34:27Z</dcterms:created>
  <dcterms:modified xsi:type="dcterms:W3CDTF">2019-01-30T21:37:57Z</dcterms:modified>
</cp:coreProperties>
</file>