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97" d="100"/>
          <a:sy n="97" d="100"/>
        </p:scale>
        <p:origin x="55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694C3-F02B-437F-BF45-5C49E073C5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863F13-EBA9-4242-90C5-4E7DED1FE4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C4ACDE-72C2-4276-B902-5B6EBB41A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A1C9-74A7-4693-B831-765736926DFB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3F383-8AA5-49D2-B6CF-CB044B3D6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9B50A-A4E3-4F03-8B1D-66E7759DB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44DE1-490E-4FA4-B9B0-4E70E98D8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582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43CC3-8574-4F46-95E8-44CE7BCC7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EDAF5D-42E1-4119-8505-ABFE05A4E3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727C3-2464-4013-8A95-5BDAA9342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A1C9-74A7-4693-B831-765736926DFB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86F82-917F-4BD2-BD84-A08BBF33E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4638BC-D0B2-49AE-8253-B6A8FC228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44DE1-490E-4FA4-B9B0-4E70E98D8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46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BD4B63-160C-4045-9764-56787BB6EA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785B1B-CCFE-4D0A-B13E-5690884B26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36D05-C0C8-4ABB-967A-7655A7EF0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A1C9-74A7-4693-B831-765736926DFB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2A175-3417-4F38-93F7-D1C42B54B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A8ADF-C290-4879-9088-9F4A72A7D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44DE1-490E-4FA4-B9B0-4E70E98D8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32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A749F-8668-4E25-93CA-5F6285BDE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3BC33-2B2D-4F39-91B2-0754DF7FD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C94D0-1934-43BB-A69B-D07A3C5C6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A1C9-74A7-4693-B831-765736926DFB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4199E-E07A-4836-A96B-E3851DE22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ECDAF6-FCC3-4AB5-969E-060D9279A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44DE1-490E-4FA4-B9B0-4E70E98D8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120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45E3D-8398-41DE-B116-661C1DE4D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180AF4-9236-45F4-94D2-182F5A401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C0819-AA1C-4AAA-88A3-5DAE1A393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A1C9-74A7-4693-B831-765736926DFB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C09A9B-30FB-40A7-9C84-F6813EA4C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63FC08-D1BC-4616-B465-4CC0C1888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44DE1-490E-4FA4-B9B0-4E70E98D8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192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5C6AB-1475-47E1-8C27-3D9E1DD00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B74FF-6B6B-46B4-B0F8-E070446D06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CBC2BB-7E91-4E26-8731-E682F2B9FB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AE37F6-D5CF-4350-9345-3461FA232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A1C9-74A7-4693-B831-765736926DFB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14AFEB-39EE-46DE-8555-96AA027A7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BBA4BF-C6E0-4A19-96EA-B00A0BABD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44DE1-490E-4FA4-B9B0-4E70E98D8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299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2E070-F536-438A-BF49-3D60932DB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531374-6743-493E-A9DB-197012DD61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0C11EB-6E12-4497-AAD8-E67074FA8B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91636E-ECAD-4074-B26F-52F734EF1B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879361-5AB7-472D-8006-229790A413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8D072B-37C7-4C85-AB44-3930A43D7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A1C9-74A7-4693-B831-765736926DFB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435B51-DF6A-40B1-BE4F-C30298099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43B092-A10E-4BA1-93D4-75EBA8E68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44DE1-490E-4FA4-B9B0-4E70E98D8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874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211C5-A2BF-45A1-AAD6-1A63691F4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8ADEBD-4B87-4ECB-9B16-5415A3B54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A1C9-74A7-4693-B831-765736926DFB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07E8DA-7E6E-4B32-9939-88F681424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99E35E-6DA5-4BDC-9137-F5DE885D2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44DE1-490E-4FA4-B9B0-4E70E98D8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8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C9C327-D80A-443E-8D19-8E68E03A9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A1C9-74A7-4693-B831-765736926DFB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452BE9-EDD4-436F-B6E7-855C4C00F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B1166D-7331-47D3-89A2-380A3F2CE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44DE1-490E-4FA4-B9B0-4E70E98D8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24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5B115-C0B7-4389-8B94-980E6BB8F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6D2C2-AE87-43FE-821B-E8CB28BF4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C48752-0296-4802-9CC0-F7E93F8FF5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986B34-EC91-4772-8929-A9110E8C3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A1C9-74A7-4693-B831-765736926DFB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B8A14D-EEA8-405D-9CEC-CD6D67FD5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115C8E-FCAE-44E0-AEDD-91823C214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44DE1-490E-4FA4-B9B0-4E70E98D8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1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5BC81-CCB6-4EA5-B046-43890E47F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B25E3F-6F67-40E6-872B-AAFB5E7CD3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7E9B4D-B213-471B-851B-EB2CF070EF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35AF56-4F4B-40B5-926E-054200E4B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A1C9-74A7-4693-B831-765736926DFB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B9E904-F693-44C9-97A8-F5D3F606E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C224C1-3890-4977-8B86-B7798AC8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44DE1-490E-4FA4-B9B0-4E70E98D8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138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39953C-F534-4112-BCA5-C2C20F01C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BCB4D6-4D33-4AA8-A2DC-385918AB4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7E53CE-D192-445D-AB3A-3A7260774C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7A1C9-74A7-4693-B831-765736926DFB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96719-9DF5-4459-B31F-1E1D30B146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BC1AA0-6D9C-452E-86EB-B306373928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44DE1-490E-4FA4-B9B0-4E70E98D8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18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3430FC0-E5A8-4D06-A157-BA92F38BC4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0" y="800100"/>
            <a:ext cx="100965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834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36C8992-E16F-4BC2-9FC1-E9D2BC59DB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195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FE2DA71-04CF-4BCB-A409-2A35A664E3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50" y="1023937"/>
            <a:ext cx="10020300" cy="481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738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Tarek Elseify</dc:creator>
  <cp:lastModifiedBy>Tarek Elseify</cp:lastModifiedBy>
  <cp:revision>1</cp:revision>
  <dcterms:created xsi:type="dcterms:W3CDTF">2018-05-30T19:20:22Z</dcterms:created>
  <dcterms:modified xsi:type="dcterms:W3CDTF">2018-05-30T19:20:58Z</dcterms:modified>
</cp:coreProperties>
</file>