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6" autoAdjust="0"/>
    <p:restoredTop sz="94660"/>
  </p:normalViewPr>
  <p:slideViewPr>
    <p:cSldViewPr snapToGrid="0">
      <p:cViewPr varScale="1">
        <p:scale>
          <a:sx n="79" d="100"/>
          <a:sy n="79" d="100"/>
        </p:scale>
        <p:origin x="50" y="4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2BC439-6FD5-4D7D-9327-71E67260C0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78FA167-B804-4854-9998-18FEA42DBA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3FAFB2-20B9-441C-9B2D-99C46DF9C0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F6FB4D-080A-4FFB-B0CA-3851EABC94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A21222-CAED-4362-A69A-BA3FDF1A27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87407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16020D-24C7-4067-810D-FC0C2392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88E088-CAC9-4FB4-B2B9-244F8458F36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79DB5-E67B-40F4-8560-0C8D6E9924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E4F7B5-7B3D-4FB8-AC84-CD337A5C9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D12B59-0CA9-4685-B0BF-8855DB04B9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10436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F87D6A6-80AE-4E5A-9447-F87AFA0BD49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CE701E1-8238-439C-8573-46DB3EC59C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89110B3-9FD4-4F68-B32A-E2E60B2C6B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DE82F-6748-4ED4-B74F-852D57A2B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04863C7-8D32-4ABC-A4EA-9BF1E0F720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10568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B5AED8-66F2-4CD8-A08A-EC51621545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FAA84E-F532-4B6E-BCA5-CC38FEDF073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7ACBA3-6818-4D04-8866-980F04C8D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9BBD7-B89A-48E2-9811-C04037AB29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378429-1F92-4E32-9290-4A93003E33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12213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651E1-2B10-4A51-ADCF-C1C799CEA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77FBC65-463B-491B-992F-CCDC4CC221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DB14C9C-BDBE-43A3-B236-C674C7008C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265FDF-9CD0-4887-8327-728A2B94BB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EDEB25-EA7E-4C7A-AAB0-A99B8221F3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3162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8696FE-D297-4E78-83FE-0202E83D35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366892-87E4-43F7-8E76-D9673E0EDB5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64612A-D315-44FC-9889-A48D7DC7D81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EBE501-69F8-40C6-B848-E1F71D80B2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339A507-765E-426A-B485-AC51D6FD32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0123E2-6105-49A6-BA65-FC632ACA3C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654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B53995-71BE-4520-BA4A-540688F4CF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391C10-5B12-465D-9168-543F2CDBC1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3B74B0A-D7AC-4976-A301-4FD5684DD5B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E5C32AE-D942-4825-804D-BA6A6DA3B0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0953BA3-4C22-4DBB-AC73-35FEC0E5C59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9762460-C074-4350-82C4-DDDDA5655E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DED305E-07F7-45FF-A0C5-E29E0C1E38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A34326B-67AD-4561-B4A1-94BAB2D989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7112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C68BABD-D0C5-4828-9C66-3C87C6B6F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67FFD23-5087-483C-B124-CA457ACD2F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41914B8-7BB3-4AD2-96F2-3AE121327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BCA3008-8C79-4205-92C2-C7902EB987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84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B863297-5310-4D71-924B-F4C4C1A35C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2DA5C36-F3AF-4C08-8834-F1C1174DE9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3431239-23C6-4FDD-BB7F-5EA4D2B4D9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73387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0FC18-5BD1-4156-84EC-1DB0F1C57A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867A1C-F08C-4A3D-9F29-10125134A3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74D4BC4-1975-499C-9B64-74C3359A2F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F4A628-8ADE-4546-8482-233E1A81F2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AEA3DFA-8C3B-471D-A8E0-E515BF55F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FBAF48F-DC85-43DA-BD93-186D3BD172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771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A840DF-BC49-4DE3-84CA-A653C645F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34B3F82-6522-41EA-8EAA-D88A3F5212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F105FE7-A559-46FD-AC34-4ABC7F0066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6A425D-1474-4408-A0FD-C0206743C3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7B38D7-8395-4AD3-BA48-251F710513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92F017-CF48-4FBE-8829-8E631457F2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63297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AA4AC89-4338-4362-94DE-B28AC78A36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2114DFF-3EB1-4DCA-91AD-D2F1124FE58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8A4F44-E2CB-41B2-BE81-4712EDD06B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697A41-5C58-4E53-BB1D-7CD47675A9B9}" type="datetimeFigureOut">
              <a:rPr lang="en-US" smtClean="0"/>
              <a:t>5/30/2018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A95B4B-06F6-4158-A43A-1977371D61D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845A25-B516-488E-9AAF-8F2EAC28B3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DC9D1-5306-4C99-BC98-D0CB4382E7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9359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3C58B163-0FB8-4C7B-A062-E6FF255E39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069258"/>
            <a:ext cx="12192000" cy="47194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7228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Tarek Elseify</dc:creator>
  <cp:lastModifiedBy>Tarek Elseify</cp:lastModifiedBy>
  <cp:revision>1</cp:revision>
  <dcterms:created xsi:type="dcterms:W3CDTF">2018-05-30T19:19:43Z</dcterms:created>
  <dcterms:modified xsi:type="dcterms:W3CDTF">2018-05-30T19:19:50Z</dcterms:modified>
</cp:coreProperties>
</file>