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6" autoAdjust="0"/>
    <p:restoredTop sz="94660"/>
  </p:normalViewPr>
  <p:slideViewPr>
    <p:cSldViewPr snapToGrid="0">
      <p:cViewPr varScale="1">
        <p:scale>
          <a:sx n="97" d="100"/>
          <a:sy n="97" d="100"/>
        </p:scale>
        <p:origin x="55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F4CF9-D3D8-4415-85DC-726033BDD6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66F0B3-A7AF-452F-B99E-1AA4CD3B9F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0FF0FF-3DBA-4B67-AFE0-7730235B3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6AA9-B900-492F-AD60-D47CBD8F6E8D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6932DD-04BA-4F11-87E0-1830CD33A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080981-3E51-44E9-8B91-0A140D680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51394-BA7B-4E11-BEDB-F384E6A9B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251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D0E1A-3C1C-48A5-B4F0-3DCB29B23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D7FDDA-7767-4BE6-82D7-231F3BD2E1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50B23-F15C-43D0-B223-CCFC4F9D5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6AA9-B900-492F-AD60-D47CBD8F6E8D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7DE469-0815-4288-AE3D-F0E58346C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E9A8DE-0E72-49B7-8284-8B13EDC0C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51394-BA7B-4E11-BEDB-F384E6A9B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924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EE8FC3-E86F-436C-8EEB-64033921FA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B07374-5E91-4217-BA19-E15E7AA588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FE96E7-4967-47C1-8268-CAA4E2963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6AA9-B900-492F-AD60-D47CBD8F6E8D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854C88-3675-419A-9809-C6BD778D5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7AE472-1D45-48B7-8F37-00C96AC13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51394-BA7B-4E11-BEDB-F384E6A9B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295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13A6A-74E5-4E70-8F67-0D2DC8CED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A14CBE-ECB2-4841-84F4-357F10D906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9CC98-EADB-4187-9E8F-36814416A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6AA9-B900-492F-AD60-D47CBD8F6E8D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EB1FA3-2052-401B-B834-8973DF47D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D1E8E5-17BF-44F5-A07C-684E8EFFA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51394-BA7B-4E11-BEDB-F384E6A9B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754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C2F3F-3134-45D9-9C99-DCCF508D2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996C33-A8EC-4FFD-B83D-2498B5F9CA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5505A2-28B3-45F1-B921-F023F02D7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6AA9-B900-492F-AD60-D47CBD8F6E8D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D6297F-6198-4B12-ACFB-B6B5B0550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91B095-67FA-402E-98AC-54AC6E9FC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51394-BA7B-4E11-BEDB-F384E6A9B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757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731CD-0B16-42DC-B546-BC1E7B1FA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80CCD2-FDDD-4315-BDAD-072FA3BE57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944174-EE9F-4F00-BC7E-19A54A2AFC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903EAD-4FCA-4F3E-8EDE-4A3BEF666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6AA9-B900-492F-AD60-D47CBD8F6E8D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EC43B9-34FB-408C-BB70-446B47CF6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880886-85C3-404D-B8C4-4148221CE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51394-BA7B-4E11-BEDB-F384E6A9B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412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210B0-C4EB-4450-AD17-BB22DDD1B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430720-C555-4FBD-9E4B-32671F28D7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772852-8FA9-4BF6-A689-E8B3E0430C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FE886E-A2CE-4796-85A7-C7D58F777A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37B13E-B7B8-427F-B3FD-B6C15F0AAB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0172E1-BE7C-4256-8EA6-688FEE0AF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6AA9-B900-492F-AD60-D47CBD8F6E8D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5829DA-B494-4F0F-9429-8BB6AC93A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AF8BE6-31E0-47AB-B7DA-22F06E5E2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51394-BA7B-4E11-BEDB-F384E6A9B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692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BAB58-13E6-4A7D-A041-0E0ADB1D1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0FBC8D-105A-411B-8C34-EFAFD792B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6AA9-B900-492F-AD60-D47CBD8F6E8D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F4AFDD-435C-4B82-AE72-F3B755290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A40919-3C0B-49B8-A0F3-27DB9772C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51394-BA7B-4E11-BEDB-F384E6A9B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996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592C2D-FDA9-4C29-8A54-14A222D34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6AA9-B900-492F-AD60-D47CBD8F6E8D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6CE806-125B-4490-8A71-41473E419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DB75F8-94C3-4F0A-AF5F-1AE685C38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51394-BA7B-4E11-BEDB-F384E6A9B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528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1E683-17D1-42EA-A8B3-6A461E81C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67E00D-D511-4F3B-8FEC-87DC444770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D3CF10-0D03-4507-9340-07070857CA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5E01F1-BCFD-40F4-B855-2F77C7296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6AA9-B900-492F-AD60-D47CBD8F6E8D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118392-FD34-4DF0-BD23-52584C82A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D57FAD-2812-410A-BDF6-ECC74DE92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51394-BA7B-4E11-BEDB-F384E6A9B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698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50890-1EC3-4B2C-B5B1-E07977E99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7BE33E-9FC8-4F20-A738-995A99F528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7E3DAA-43F8-436A-AF17-7E074CC5E7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3C7900-C79D-4B18-B113-AAC92ED75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6AA9-B900-492F-AD60-D47CBD8F6E8D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0E6826-1E62-481C-AD17-24528F5D9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F2D974-7BD1-4E2F-8368-4AD16862F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51394-BA7B-4E11-BEDB-F384E6A9B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849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7610A7B-B362-4F1B-9D32-35020F0D1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32FCD6-4BB4-4B87-9FB3-674234D7D1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45C9D7-326E-4DEC-82F1-33AF4EDED5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46AA9-B900-492F-AD60-D47CBD8F6E8D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EEF5BE-84C7-4036-A1A9-6E71389644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E39837-159D-4129-B667-80D3B97F32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51394-BA7B-4E11-BEDB-F384E6A9B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382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147BDFB-FD91-4FE0-9C17-05FF92B870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1106" y="2107723"/>
            <a:ext cx="3469787" cy="2642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039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Tarek Elseify</dc:creator>
  <cp:lastModifiedBy>Tarek Elseify</cp:lastModifiedBy>
  <cp:revision>1</cp:revision>
  <dcterms:created xsi:type="dcterms:W3CDTF">2018-05-30T19:19:00Z</dcterms:created>
  <dcterms:modified xsi:type="dcterms:W3CDTF">2018-05-30T19:19:27Z</dcterms:modified>
</cp:coreProperties>
</file>