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" y="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7CC5-98D4-44A1-B50C-ED4C8B4F8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C3C3F-9838-4CB7-8E13-9051BF7CE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7B91C-295D-4164-9898-B845EE3F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749FC-56F5-4131-9160-B2CBB08E4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3E9A-3BEC-457A-B691-93C9833DF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30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99DA-3DF5-4C01-ACAB-2C6987E7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69B61-1498-438D-A527-100A20C22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7198C-B505-4A07-8BF8-6D5243BEC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29624-3D2A-4A1B-84C0-CFB82B06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408842-ED89-4CC9-8236-7CB48B38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10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4780DC-91E7-448D-A6E4-0FC4C980FD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BD41E-4991-4593-9AF3-65E5221D7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76E49-AA7C-4D87-8EB5-E43F24AA7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1F732-5070-49D5-BF5A-773F6BFE0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D97E-B9E4-43EA-8DC7-F283F32BC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0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E340F-4B57-49A3-B27A-A45AA9392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505FC-4A22-4898-9A76-13BD3D27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9F3E5-4B2D-4079-82EC-9787FE4E7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3F0E5-543E-4EF7-B04C-2A59D05E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2335F-D519-4E50-A460-0CC6ED911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2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48333-7F52-4667-8C46-1CCBCEBD7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7B1CB5-5C66-4D14-A752-2085076D6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58BD3-6EC2-4458-862B-17018CEEA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E05D7-7BAE-4CE6-9B5D-C46BDCB5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B16CD-AA42-4F41-A0C5-40EC42264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49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55757-266E-4FE1-B26F-9412C1085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57A0-BDC1-42F2-A609-08947C8A95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25F3B-9593-47BB-979D-A3497E5A7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A2CD46-258E-4483-8668-641469E91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FECF7-146C-441A-85EC-390A6AEE5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3518C-F76F-4F17-8E8A-53F133C9F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96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ED63A-5726-455D-94DD-74C825972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484E4-A165-455C-A4F2-6DF5D0339B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41C700-D86C-4C24-A745-8772A6A6A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909F0A-4E54-4DFA-A064-746832579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0C0613-5CF9-4D41-A69A-6B7DBD22AE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B190D-C9EC-406E-B32F-D73ED44F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0A09E9-505B-4062-ACEF-BBF054A7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390AFD-1F37-43DD-85E4-DAA4099CF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8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9468B-A3AE-4C25-B56A-F04EA18A4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112DF-E72E-4B1D-A9A0-134CFF43B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928344-0404-44DD-9E19-A02693625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A38F20-8BB8-438B-9CA2-CD27DDB65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9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2283E2-9FA2-461D-9BFA-79981E9ED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5AF38F-DC25-4AE1-BBB7-2F0E67E7C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67B1F-10AA-4A4E-BD66-43F62ABF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6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0552F-9A92-4C9B-BB4C-F4525AF03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6C872-5FAC-41A4-9BC5-FD1951763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C5CB3-3DDC-451B-975C-42EBE2F57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DC85F-9219-43DE-ADAB-2762B550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A7D16-0FA0-417D-B26A-80F1BB18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71D3DD-C659-43D2-A61D-7BA87B448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97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E1EF3-C03A-4E9C-97ED-C1C61A02B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E20E9E-E34F-4269-B5E8-14D94E45AE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FAE8D7-4392-469A-9A9A-BEC65C952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DF1C2-CC53-475D-ACD1-37B3B298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B542E-AB3A-4D7A-8FFA-298DF07C3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3864-AE5D-45D9-9835-2B870E0F6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6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409A-2735-4EC8-95A8-D25FD85F3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3A3EA-94F5-441F-84CC-82197AE76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6BF53-D0BD-40D7-B815-2F5BAFE8C5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5652-7D5C-4778-9BB7-66ED890167AA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87920-9381-4F69-832A-9E48F2BBB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2B9DC-A4E0-48A1-8F48-DF2610637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F833F-9CA9-4832-B7DB-227CA16A1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961B2F7-C13F-40E1-A64A-22FAD964E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837" y="1671637"/>
            <a:ext cx="5648325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67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4F2CD2-FAD1-4071-A911-E84646FB8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350" y="647700"/>
            <a:ext cx="81153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05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2018-05-30T19:21:12Z</dcterms:created>
  <dcterms:modified xsi:type="dcterms:W3CDTF">2018-05-30T19:21:33Z</dcterms:modified>
</cp:coreProperties>
</file>