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97" d="100"/>
          <a:sy n="97" d="100"/>
        </p:scale>
        <p:origin x="55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4487C-F4CA-4C87-AD7E-CBDE4490D1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01382C-DABD-44E9-AEBD-6356E0B61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7CCB34-4C3E-4486-8E6C-13E6FF85B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04F7B-E334-45F6-81AF-A36CEA62193E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F24A5-15BA-4CD9-B4D2-79B476FC3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B115F-3B5E-4FE6-A533-72C58402E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9179-D64C-443C-903F-4B4AC77CA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79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CAB4B-BB4B-4A05-A4D2-62CD9520E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3ADFD8-B6D0-4898-86EA-6528098A5C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E9879-D1BC-4261-8510-030E03733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04F7B-E334-45F6-81AF-A36CEA62193E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691FB-225C-4C0B-8A81-099F40E00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1BAB1C-D4F5-416D-9120-71ED0DA56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9179-D64C-443C-903F-4B4AC77CA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569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5A82D6-29E9-4A22-A073-6580A6E11C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29E60-72AA-4EEE-A96B-7202E36F24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BAD64-0036-4978-B17E-21A7A3064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04F7B-E334-45F6-81AF-A36CEA62193E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35489-4F19-4A3C-A704-B2C872CB2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3BA9A-4896-49E9-9D5E-2F2880868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9179-D64C-443C-903F-4B4AC77CA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70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E575F-6123-4E48-86CE-C603DF318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2C47E-94E9-4D13-B450-A56F3061F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1378C-06CB-479F-AB22-7FF015C8A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04F7B-E334-45F6-81AF-A36CEA62193E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8F5C4-608A-41AF-8A0D-21CD46FFC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819E4A-7B34-42F6-9B03-0A17B8F0C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9179-D64C-443C-903F-4B4AC77CA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84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9A8B7-26F0-43F4-90DC-2E5554D91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F30ABD-656F-4193-BEDF-95EB3979C1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ABBDC-A18C-4EA7-997B-1EC6B7CB1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04F7B-E334-45F6-81AF-A36CEA62193E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F0027A-92A3-4F65-8EE8-A0549A561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BA4CB-716D-40F3-B736-4AF670BB6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9179-D64C-443C-903F-4B4AC77CA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600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39727-1CCD-44A1-9984-766E8A099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5A784-3D20-41D2-9AFA-DE341FEA92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871987-766E-4D9A-A793-A727935D7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209833-CB5E-4B65-B5AB-956CF74F9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04F7B-E334-45F6-81AF-A36CEA62193E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17C5CB-249D-42A3-B9E4-AC106F6A1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4E137A-B950-4D1E-9B8E-43D827115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9179-D64C-443C-903F-4B4AC77CA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124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1ED31-DD0B-4D4D-8126-02498302E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0E18F9-4FF4-493A-BC67-56F90532A6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52073A-AB8D-4E5B-BE8C-E9C4EA6C18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F07972-D3D0-4832-A820-44CAFD15C3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5F6009-500B-4F31-BDD4-5683A236B4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E432C6-70DE-458D-BA8B-7AC40DE59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04F7B-E334-45F6-81AF-A36CEA62193E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318F55-2924-45A1-B549-C2F9420E3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EF83EC-3C0E-41D6-B256-7CD1FABCA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9179-D64C-443C-903F-4B4AC77CA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77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193D1-554C-48E6-B98D-1D7D649AA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9216E2-B7CB-44C4-9078-F1AA2E1D2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04F7B-E334-45F6-81AF-A36CEA62193E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8CBFE3-ECD8-4129-8E69-D164C3C1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1E054D-2D08-44E0-BAD9-88843FC68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9179-D64C-443C-903F-4B4AC77CA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15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6C6A1C-DC13-475A-8AE0-7632CFEAD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04F7B-E334-45F6-81AF-A36CEA62193E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44536F-5D9B-41FD-90B7-B57F142B0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47DAFC-C092-4B8B-9317-308CC2E45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9179-D64C-443C-903F-4B4AC77CA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491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3B2BC-8894-4D2F-B240-4A97324DC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4F1F0-9BB9-4916-82D8-D576E84F0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885136-FEC2-4CDB-9B34-B4B2891090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1DDFDE-D0FA-4243-B5F1-138ACE0AD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04F7B-E334-45F6-81AF-A36CEA62193E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57CAEF-F524-42FF-95AC-D8542ACCA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14D505-A6B7-4C57-B9BE-C27015D2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9179-D64C-443C-903F-4B4AC77CA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633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1DE54-D380-4148-9486-357664DB8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D8A6E7-3E56-465F-9C0A-F96F6E7FB2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A84A5C-013D-42EF-B129-FD29EC25D1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6C6D9B-F54C-41BE-B11D-4DB0529E4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04F7B-E334-45F6-81AF-A36CEA62193E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D6DBF7-06FC-48DA-9C05-EED0B3FB2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A1F979-72F7-4A3E-A154-553686317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9179-D64C-443C-903F-4B4AC77CA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863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962124-75D3-4C2C-B182-54E319BC6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83B0B4-F1D0-43E3-ADD0-AE6268E31A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BADC4C-E45C-4E50-8307-0D4BDE224A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04F7B-E334-45F6-81AF-A36CEA62193E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D1816-84F3-4095-9D97-8FA8F6B40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B37B7-EE0C-4954-80DB-E49026D39D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D9179-D64C-443C-903F-4B4AC77CA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049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7A7B797-9E6F-4047-9A09-61BB309C8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381125"/>
            <a:ext cx="3048000" cy="409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84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70C4472-0D1D-4AE7-BF97-38C9328116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81000"/>
            <a:ext cx="6096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532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A76B4E1-3338-45F8-8D82-D29773AD73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381125"/>
            <a:ext cx="3048000" cy="409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067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Tarek Elseify</dc:creator>
  <cp:lastModifiedBy>Tarek Elseify</cp:lastModifiedBy>
  <cp:revision>1</cp:revision>
  <dcterms:created xsi:type="dcterms:W3CDTF">2018-05-29T18:56:08Z</dcterms:created>
  <dcterms:modified xsi:type="dcterms:W3CDTF">2018-05-29T18:56:40Z</dcterms:modified>
</cp:coreProperties>
</file>