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59" r:id="rId4"/>
    <p:sldId id="263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039"/>
    <a:srgbClr val="4E0016"/>
    <a:srgbClr val="9B2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99" d="100"/>
          <a:sy n="99" d="100"/>
        </p:scale>
        <p:origin x="67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F51A-1AD2-4871-A1CD-24A5EB501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F43F9-EE36-4837-9DA3-8F3DC09DC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D8217-7993-4D81-9DCB-77889CC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03910-CBFA-410C-9EA3-A3C4BEC6D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D3F91-9CB4-44EE-9B17-92568282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8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51C0-7AF4-4965-9E9A-DDE3481D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4E06C-3A51-482E-AAFF-7643C01A2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467CF-8D67-4414-9F0E-556C9D90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A3FF-DA21-413D-9EC4-55AEC479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066A1-C3B1-4573-AA24-61CAC1F5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6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D1C9C3-01DD-49FB-ABA8-FD1E60B29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C386-EE41-4DAA-9EF4-62EDEFFC3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5B516-2445-4465-9DBD-0473A1FD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E55F-F218-4BFA-ADDC-78F6A6BC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09E9E-31BF-434A-9D3A-C64A8A23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D76C-E02B-47CE-BDE3-9AC4A330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F7141-C045-423A-B829-064791FE3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7DB2-BDBB-41D1-B120-5327BE36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AC68A-4E1E-48AB-A1B3-2EE84F50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5AA66-10CB-4E4D-9F50-58B906BF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1392-2445-426C-8C84-8A23E2652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81466-EEF1-4E34-9440-15143EEFB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2A3FC-5BA0-4F58-9DBC-A42577E8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0CCAB-A393-4140-8E74-F86713A0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85AD0-5394-4F16-AEEE-C32CE98C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3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105BA-63BB-4106-A7C5-5A63790C4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9D886-5EAC-4B2F-B9E3-14ADD2AA2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C1D92-DEE5-4CF5-AC0E-149CE502B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C0FC3-C217-4302-BC61-207B7D7D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C5779-3B53-43E9-A4E3-52990708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3D189-1B37-4E10-AFD2-E1659918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4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324B-1B19-4D25-823A-5A676F91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03FD-A5D3-4394-AB38-EF391BDF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F06D1-EAF8-483C-91BF-ACB4B54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3FD48-16E9-4EE2-BB28-01709D195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161AF-831D-48EE-8860-A4DEA2B06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37831-1D7B-42B2-89C7-8FECCF2C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809516-C719-4B00-9B23-813CE024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F1C03A-BE95-4B54-9263-8A5E272B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96008-3289-4DC8-8A6D-AF778D60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EB87C-A948-420C-A2C9-E92711D6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2BAAE-34DF-4E40-9CE6-0F096540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C4B88-62C0-4CA3-9F3B-2D14B686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9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4AC48-9502-48B5-B1BE-5197EF26C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A0B28-113B-400B-AD43-AA27AD28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AE3B-D4BE-40BE-ACD8-72A25E94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2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363B-9491-4741-BEBE-6F8D5C44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E838-4E9A-4093-9744-ABD3F5D2D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39836-8B25-4BEF-9334-130F92F84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04B5A-75BF-43C4-A9A7-12CD7321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A58B9-2A49-43E8-9A67-7105FA82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208A3-9980-4C7F-8D46-FA3332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4CC5-2F8A-4912-9805-E9F88449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6DE4C-3A0D-47DC-B34A-13C77801F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1D334-B76D-430C-9BC3-025E11DEB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235A-FC5C-4F21-8C69-64DB8DE1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75642-D1CE-42DC-8868-8F06592A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ECB8C-3A1E-416D-B42E-6E6C28DB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2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ED645-8C09-4119-8D75-8784DFA0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4D9F3-90C4-47F4-A5F1-4E89D9853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7A0B-B373-4B34-84EE-383C28E64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8D9B1-8C30-4139-8519-9F91E8BF2D8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E1283-B1C4-4B08-BBDE-3591AE55D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4D7CC-C2AA-4B0A-B3EA-F9E801997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0E3F9-6C00-471D-AA40-3D5916838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165313-EC74-48DD-942B-DB061C88BA44}"/>
              </a:ext>
            </a:extLst>
          </p:cNvPr>
          <p:cNvSpPr/>
          <p:nvPr/>
        </p:nvSpPr>
        <p:spPr>
          <a:xfrm>
            <a:off x="994575" y="589547"/>
            <a:ext cx="10058400" cy="583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BEAC1-AE39-409A-B276-8559376FB2AA}"/>
              </a:ext>
            </a:extLst>
          </p:cNvPr>
          <p:cNvSpPr/>
          <p:nvPr/>
        </p:nvSpPr>
        <p:spPr>
          <a:xfrm>
            <a:off x="994575" y="589547"/>
            <a:ext cx="10058400" cy="583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ACE44-ECE8-441D-AC93-78490E31F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5"/>
          <a:stretch/>
        </p:blipFill>
        <p:spPr>
          <a:xfrm>
            <a:off x="994573" y="961746"/>
            <a:ext cx="10058399" cy="50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D1EC5D-B2A3-4267-9EAE-54E3727F2AEA}"/>
              </a:ext>
            </a:extLst>
          </p:cNvPr>
          <p:cNvSpPr/>
          <p:nvPr/>
        </p:nvSpPr>
        <p:spPr>
          <a:xfrm>
            <a:off x="994575" y="589547"/>
            <a:ext cx="10058400" cy="583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A70F3-E121-43BE-9672-3F9A5C2AE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/>
        </p:blipFill>
        <p:spPr>
          <a:xfrm>
            <a:off x="1359568" y="960737"/>
            <a:ext cx="9388515" cy="5095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2DA79-E1F2-4B1D-9FCD-BBC82D062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8"/>
          <a:stretch/>
        </p:blipFill>
        <p:spPr>
          <a:xfrm>
            <a:off x="1359569" y="965688"/>
            <a:ext cx="9388514" cy="50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309E2348-64FC-409E-AB92-052B0A946B74}"/>
              </a:ext>
            </a:extLst>
          </p:cNvPr>
          <p:cNvSpPr/>
          <p:nvPr/>
        </p:nvSpPr>
        <p:spPr>
          <a:xfrm>
            <a:off x="994575" y="589547"/>
            <a:ext cx="10058400" cy="583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52192-D490-4DE1-984F-6E4428E8D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/>
        </p:blipFill>
        <p:spPr>
          <a:xfrm>
            <a:off x="1359568" y="960737"/>
            <a:ext cx="9388515" cy="50957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5713F4-889F-411C-8D04-254067E9C0A6}"/>
              </a:ext>
            </a:extLst>
          </p:cNvPr>
          <p:cNvGrpSpPr/>
          <p:nvPr/>
        </p:nvGrpSpPr>
        <p:grpSpPr>
          <a:xfrm>
            <a:off x="994575" y="955532"/>
            <a:ext cx="10058400" cy="5098368"/>
            <a:chOff x="1352135" y="955532"/>
            <a:chExt cx="9403382" cy="50983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76B1E7-0EDB-4724-B962-6D243A563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569" y="960737"/>
              <a:ext cx="2576318" cy="17471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FAE70A-B116-42C3-A633-8C5051AF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900" y="955532"/>
              <a:ext cx="1753184" cy="17855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042226-0BC7-408D-865C-4926420B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9158" y="4343021"/>
              <a:ext cx="1696358" cy="17101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A85F9D-697A-4944-B1CB-C20882E4D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901" y="2724387"/>
              <a:ext cx="1760616" cy="16437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8FFC746-07C5-45A4-B5F6-73BF546C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8759" y="2724388"/>
              <a:ext cx="2376141" cy="16521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DD20A01-45EF-4E5D-BE36-C29463C6C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886" y="969769"/>
              <a:ext cx="2675437" cy="173477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ABEF13-B98C-448E-9958-687BBA54B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482" y="960738"/>
              <a:ext cx="2431851" cy="178033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E2330B-6E40-45BC-B298-BCA227B3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772" y="2707907"/>
              <a:ext cx="2685554" cy="171011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41DA30F-194B-4A97-8D94-88498E25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135" y="4379136"/>
              <a:ext cx="2569416" cy="167476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DDE80C6-3795-4EDD-B01A-E9E9EFAD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549" y="4377928"/>
              <a:ext cx="2615939" cy="167520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D2C814F-1FEB-4A76-AE9F-0624D7697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487" y="4373317"/>
              <a:ext cx="2521671" cy="167981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ABA280-AF38-404B-A0D1-108D30A95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135" y="2710509"/>
              <a:ext cx="2569415" cy="1666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94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32FB5C-7822-48BF-8482-6894292961D0}"/>
              </a:ext>
            </a:extLst>
          </p:cNvPr>
          <p:cNvSpPr/>
          <p:nvPr/>
        </p:nvSpPr>
        <p:spPr>
          <a:xfrm>
            <a:off x="1066800" y="584613"/>
            <a:ext cx="10058400" cy="583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5075C1-CE41-444E-8C38-6AB58499D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r="10902"/>
          <a:stretch/>
        </p:blipFill>
        <p:spPr>
          <a:xfrm>
            <a:off x="1749859" y="725189"/>
            <a:ext cx="8729560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5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2CB63C-70E2-4445-A1D6-43459FB34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340" y="881117"/>
            <a:ext cx="8119320" cy="5095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582B3-3E98-47AD-8C55-56F3B835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/>
        </p:blipFill>
        <p:spPr>
          <a:xfrm>
            <a:off x="994575" y="960737"/>
            <a:ext cx="10058399" cy="50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1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Tarek Elseify</dc:creator>
  <cp:lastModifiedBy>Tarek Elseify</cp:lastModifiedBy>
  <cp:revision>37</cp:revision>
  <dcterms:created xsi:type="dcterms:W3CDTF">2018-05-17T18:51:18Z</dcterms:created>
  <dcterms:modified xsi:type="dcterms:W3CDTF">2018-05-29T17:37:02Z</dcterms:modified>
</cp:coreProperties>
</file>