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97" d="100"/>
          <a:sy n="97" d="100"/>
        </p:scale>
        <p:origin x="55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92E8D-2DBF-4B05-9B04-6AD9F51A03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C37709-3E50-4CCB-BBA8-5F66128FE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BD977-544F-4926-B378-6DE77E423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F7C5-96CC-4D87-B7E9-93C1DCBF583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02664-4BD2-4444-8D70-63F678FFF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04C45-CBCF-47B8-B477-B8A22F1F9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D48E-F312-4EA3-A2D9-1D9B54C5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27023-EF06-49B7-AC67-12596C0CF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F99482-3A64-46E4-B4C4-9232A1880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9DD5A-A013-4D19-B0B9-22CD319A3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F7C5-96CC-4D87-B7E9-93C1DCBF583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04608-7024-4085-A37B-17B23E78B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C6473-E637-42F8-A360-70B78F90F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D48E-F312-4EA3-A2D9-1D9B54C5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57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270D4B-82F2-4D07-94C5-C9390F35F3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1DFE5-02B0-4509-9BC5-08E2456095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33CBB-99AE-494A-941B-D57FFAB41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F7C5-96CC-4D87-B7E9-93C1DCBF583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AC5F4-A6E6-42CA-8064-86A9E2FAA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35BDC-C830-4CBC-A28E-0F006A45F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D48E-F312-4EA3-A2D9-1D9B54C5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07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36B76-91DB-453A-8AD7-8615A00D4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E87F0-AC2C-49E3-9BA7-C4941C26E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501FE-E36B-4B7C-B06A-462D08D7B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F7C5-96CC-4D87-B7E9-93C1DCBF583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CCD41-7F97-4509-A4A8-2A7C600D8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C3715-A937-4928-973B-CA6A40FD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D48E-F312-4EA3-A2D9-1D9B54C5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06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EA84E-73D9-4B38-A227-C20BD4435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81D5D-1585-4B59-A463-16431FC3B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F892D-11AC-466E-80BF-789E26FD6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F7C5-96CC-4D87-B7E9-93C1DCBF583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140AB-EF2C-46F8-9DD5-4342EAC5E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D1384-BD28-4CE5-95CC-0F5E4882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D48E-F312-4EA3-A2D9-1D9B54C5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2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8C1F1-BAEE-41D6-84D8-0DFF5441A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F5F8B-AAEE-4CF6-AB58-3535847DD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391C57-22BC-440A-9291-57202C5F5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C26E8-D2C7-45C7-9FE9-D6068CAC2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F7C5-96CC-4D87-B7E9-93C1DCBF583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A409F-273D-4C0C-B9B8-CDE8E7459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60F1F-C39C-4BDE-ABD8-818CCE58C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D48E-F312-4EA3-A2D9-1D9B54C5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4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21318-2DDB-44CA-BBFC-CDC598B9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FE281-9506-44D0-8EDE-299D011BC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9313CF-00B0-4F22-B2E2-C5E9EA468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6A4B0-70BF-47DE-9A75-A9CCC3BAFB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C27B28-0EE1-433B-A941-F195C252BC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CF7E09-02F7-4873-8C79-A9C284FF5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F7C5-96CC-4D87-B7E9-93C1DCBF583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37CF61-A013-4FBF-B0FC-D0214A6C6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85FD94-B6DD-428F-ADFC-92673579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D48E-F312-4EA3-A2D9-1D9B54C5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46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C5FB4-CBA5-4AF1-B2AD-DE69B191F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4E3D79-FE51-4791-9EF3-4F364AF0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F7C5-96CC-4D87-B7E9-93C1DCBF583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2FD82A-4893-4B46-A51D-7FFA45B3D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1D16A3-6157-4225-8DB9-7F592EBA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D48E-F312-4EA3-A2D9-1D9B54C5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4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F0788E-BC13-450C-B899-813B15A1F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F7C5-96CC-4D87-B7E9-93C1DCBF583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D6476A-708E-401D-B099-E71587555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3AC4B1-A6CF-4272-A80B-6DB44896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D48E-F312-4EA3-A2D9-1D9B54C5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9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F71AD-58D6-4CA9-8EE6-64580678A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5186A-1987-40A2-818D-463465263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11B1B5-C1CF-4048-A9BF-9C9D1BFDE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076B7-E79F-497C-B1E9-13DF47687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F7C5-96CC-4D87-B7E9-93C1DCBF583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421E3-8A58-41CC-91D8-595FAE60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B264B-9E2C-4C06-B8CD-040A917FA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D48E-F312-4EA3-A2D9-1D9B54C5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3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0F134-1E8D-4FE1-BD55-3C87518A5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EA3A88-A2EC-4AB0-8626-4490EB9086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739B4B-3077-4CB7-B276-4BA7B24EB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DD411D-E894-4611-9EFE-9156747EF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F7C5-96CC-4D87-B7E9-93C1DCBF583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C41F3-046C-4A6B-8318-EACE4177B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59803-DA66-4AE2-BC9D-4F39B2D61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D48E-F312-4EA3-A2D9-1D9B54C5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605D37-6AB0-48EF-9160-9DC784F73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72CBA-7308-4421-BAC4-99929D7C9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8889-9751-4B1C-903A-9DC66A27F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4F7C5-96CC-4D87-B7E9-93C1DCBF583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501CB-6D53-4717-9872-01999D633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20BD4-999A-4439-BA79-9FC010D63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8D48E-F312-4EA3-A2D9-1D9B54C5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1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2C429AD8-E686-4463-9E1E-939C3F9A433B}"/>
              </a:ext>
            </a:extLst>
          </p:cNvPr>
          <p:cNvSpPr/>
          <p:nvPr/>
        </p:nvSpPr>
        <p:spPr>
          <a:xfrm>
            <a:off x="4681728" y="2583876"/>
            <a:ext cx="2251456" cy="22494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A96748-602A-472E-A119-7C7C2DAC70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" t="11111" r="24546"/>
          <a:stretch/>
        </p:blipFill>
        <p:spPr>
          <a:xfrm>
            <a:off x="4845431" y="3088099"/>
            <a:ext cx="1924050" cy="124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97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865C10-90D2-4DC7-9D2F-93A24DCF5F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275" r="-25275"/>
          <a:stretch/>
        </p:blipFill>
        <p:spPr>
          <a:xfrm>
            <a:off x="2438392" y="986023"/>
            <a:ext cx="7315215" cy="488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17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E06B05-7762-4221-B8D3-FDE493676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2" y="986023"/>
            <a:ext cx="7315215" cy="48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83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Tarek Elseify</dc:creator>
  <cp:lastModifiedBy>Tarek Elseify</cp:lastModifiedBy>
  <cp:revision>1</cp:revision>
  <dcterms:created xsi:type="dcterms:W3CDTF">2018-05-29T17:39:39Z</dcterms:created>
  <dcterms:modified xsi:type="dcterms:W3CDTF">2018-05-29T17:40:16Z</dcterms:modified>
</cp:coreProperties>
</file>