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0437-0F11-4C43-B871-1B33D7EE7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1DCFB-0F9D-4593-A891-A0D39F880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A6AD-DC6A-461D-AE6B-DD57FF29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3A24A-37CC-4801-8C5E-25ED880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E1AC6-BF8F-4C65-AD29-2A99196E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30E1-3EA8-4D2D-9FFD-4DCD0890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F4A1C-6FDE-4005-98A3-CF77CCE3B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441AC-0ACA-4BC8-B068-BCDE358C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649E0-B8D3-45F6-9B76-CE4A7E3D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4DCE6-A6DF-432B-8F57-ECC0EFF3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F7BA8-BA7E-48E9-B680-FCD2CA5E7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201F1-2732-442A-828A-87C6541AD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DD71F-62AD-4F08-ACA9-5E1260B2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66224-848B-48FB-882D-94D0EF13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5575D-FAD7-4BA9-9CD0-F476D0CA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0AFB-419D-4C5A-82BF-ED9CA261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DA13-C6D0-4280-A116-6C91190D7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DEC11-E8C8-43B0-A395-FED628F3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B1FD6-FE8E-4040-9C09-0C324D6D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DCF9-5CB0-4813-AC79-36E66C28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2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8C22-8EE9-4B74-B4F8-BE779855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DCEFB-D65A-4FB5-A719-6ACF41D07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E3DE9-3698-4FDD-8CA4-54EA5BA4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044C5-95DB-411F-85A5-28409F5F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C62F3-880E-48E6-A061-F5C5553C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7320-250B-47D1-86B4-D006AABF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D9C18-39CA-4DB7-834D-E23E87609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E3165-FC06-473D-BBA0-50AC2E65E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EDADF-15A9-46E0-BB7E-F236FE1A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E9C91-C915-47EB-AC5F-A84DA329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9A212-3D65-4946-9831-FDA5B4D3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353E-BC8A-45B7-9D6F-CB184CF0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99ACD-4B8D-4D0F-A833-5673F9D51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51524-522F-4FB1-BA0D-F68B9D3C0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64785-E55A-4C6D-9F08-7C7579A81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8B522-8BFF-46A8-9057-BC07F62E5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6093F-B918-4B78-AB30-5165532D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EA2E58-52A4-4CE0-82F3-FB28F4BB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B1ACF-31DF-4E91-9B7E-6919B748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856A8-9BAD-40F0-B3D0-991BF8CA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A3DF5-D282-44C2-BA22-8C1A69C9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241CB-8080-4FE0-AD1D-F7C2316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B9139-D3A1-45EE-9D75-B84C3CAC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9699E-7E6F-47F1-9502-B78F0CCF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7C38B-EE20-465F-B10B-7F1266F7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83B63-A2B0-42AD-9C94-9C7BC0A2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7213-9186-42D6-ACA8-256F1087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97A9-6A6A-46FA-97B5-5CCF86E5A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3ADDE-8AF0-45D8-B6D3-F4B18C9F5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E7B20-91E3-4F95-B63A-8E6CEC0E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82342-4239-42A3-A216-FECA469C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70DF3-8ED8-44A4-BF90-E9E5B303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BF5B-975F-4C8E-A1A0-5531402F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53256-59BE-419D-9D32-F08345A72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BFE71-8CD6-42E5-9567-B767AC1E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3F07E-47CC-4DCF-BCC0-62AAF144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BB400-701F-4D9D-A20C-639CBBD8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01D21-251B-47FD-A8FC-FAF65E10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25A2B-22F3-4184-9F6A-D1F9277D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29526-72F1-48C1-AD1B-C0A52F67E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F885C-5B10-404F-BBBF-57B4226AF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7BAA-F95C-4CA6-B8FA-28BEC8DB66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8ADF8-723C-491E-8142-6A87E6113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8A390-9C0B-465D-BEB9-9281CEC4B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EA80-99C8-49DE-AC9C-E2387D54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8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292060-A64B-4290-8D5B-48990C03A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961954"/>
            <a:ext cx="6934200" cy="444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E7EDD7-09CA-4EA7-BF28-15D8EA62B32E}"/>
              </a:ext>
            </a:extLst>
          </p:cNvPr>
          <p:cNvSpPr txBox="1"/>
          <p:nvPr/>
        </p:nvSpPr>
        <p:spPr>
          <a:xfrm>
            <a:off x="2739494" y="5259022"/>
            <a:ext cx="6786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 Nova Cond Light" panose="020B0604020202020204" pitchFamily="34" charset="0"/>
              </a:rPr>
              <a:t>Leica </a:t>
            </a:r>
            <a:r>
              <a:rPr lang="en-US" sz="2300" dirty="0" err="1">
                <a:latin typeface="Arial Nova Cond Light" panose="020B0604020202020204" pitchFamily="34" charset="0"/>
              </a:rPr>
              <a:t>Aperio</a:t>
            </a:r>
            <a:r>
              <a:rPr lang="en-US" sz="2300" dirty="0">
                <a:latin typeface="Arial Nova Cond Light" panose="020B0604020202020204" pitchFamily="34" charset="0"/>
              </a:rPr>
              <a:t> AT2 – Digital Scanner at Temple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34923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4F34D2-10CB-4231-B1A7-8D94CB658E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9" t="27702" r="2343" b="45761"/>
          <a:stretch/>
        </p:blipFill>
        <p:spPr>
          <a:xfrm>
            <a:off x="3703468" y="2519038"/>
            <a:ext cx="4785064" cy="181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Nova Cond Light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2018-05-29T17:36:15Z</dcterms:created>
  <dcterms:modified xsi:type="dcterms:W3CDTF">2018-05-29T17:38:35Z</dcterms:modified>
</cp:coreProperties>
</file>