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55" y="3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E9C14-A8FD-4E45-A45C-96A27B25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725FA-3B99-475F-BACB-9EAA3B82C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6A6C-AE9C-491B-896E-DC1E611DC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2810B-BC78-43BD-AFF1-4B4C3BB16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23F56-80A7-43C8-AA5B-AE8C5229D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6C0-5774-4032-84AB-981DAD473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2860D-9495-41BA-B6AD-935E65DC3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13E53-9FE5-4AEA-9EEB-94BC00FD8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E21DC-55C9-4E10-B058-FB0576AE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F19AD-9427-4AAF-99B0-EA5D1D81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6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4F5040-300D-41C9-BB08-C54CF1CAF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1A96A-327F-4D1D-8DC6-6E9BA02EE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21786-8CAA-4A02-9A0C-F4AFB097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1CC76-C6EA-4133-8798-304BD844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F1F6B-0C59-4CAE-80BF-D649B869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4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9969-E0A5-47E2-BD23-6431E803A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55C94-371F-4B3E-BB6F-79CC22717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2987C-24F6-47C1-A474-40F65DC2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E9AA8-68A4-412F-A415-345769A2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533FB-3691-4705-9B3F-991D78D1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7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1F478-E575-4262-A376-63DD107DC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25122-ADA7-4AAD-8034-BA102464F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B615E-FB99-4295-B3C3-1FEEB95EC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9E1A1-DB52-468F-A86F-805CD209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4D2C5-1471-4847-8621-A230EC4AB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4B525-77A4-4C20-B3F5-60834229F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C343-94EA-417D-ABBC-EE7A714CF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0D3E1-E648-429A-AAFF-B6D8F9967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DB8F2-421C-4392-9C57-74812918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A9427-4C35-4A33-95F9-17E113483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75A6F-5F76-4266-97D7-121217E1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1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FE78D-15F4-419A-8D9F-5C5FCB396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950454-BBED-4AE4-A5F5-B183D061A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6424D-FF97-49BA-9AC6-8F34FF1BF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7528A-3E21-43C3-B3F5-EC0600BD0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06512-3F8B-43B4-B5A6-E0F29EA7F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9AA3B8-5EEB-4CF3-AD6C-610B21F7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B62609-5D73-46DC-B687-49172445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C83370-6FF7-4900-B72F-6B8983C5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7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52792-87E4-4224-A855-04A41D53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3ACD54-945E-4733-B8B5-25772BA7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AB1C6-C59F-4790-B21B-E28A815B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0F7CF5-3DC6-4B20-A280-62461B15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0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C350B-E895-48D0-A8BA-05EEECC6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0430CC-BDDC-4599-A238-78F09CB3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AF5CB-440B-4415-9F0C-F663F542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6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81A9-7D26-4039-9DD8-9F667DEFF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5B8EE-3302-4B3B-A25F-D2D8D1D20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9AFC1-4744-4D75-911B-37AF0FA5C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11217-836F-42B0-8D5E-D790F312A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17E4A-345E-4C60-B40F-725D9ADAB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0E631-A5A1-4AB5-8888-0E743CA4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0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7F0F-EBF3-41BA-899D-18CCC8AE0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384317-7928-492B-96E5-78F32B9043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5D657-5E58-4093-8B1F-E8E9854AF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D797B-7B7B-446B-B364-829012FA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A5184-EB66-498E-847C-29F50038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07545-5303-4FB0-84F9-5B6EB8EA5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6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942CF-9AD2-4EBC-98CC-61744C557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1616A-B745-4D4C-8BDC-58558C2A5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69F68-816C-4108-A290-16AA8F8CA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75020-E956-44FD-A743-846D53A771C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EA1D5-F38A-49E6-9ED9-7998B9367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77CEE-16CF-4D7A-9FEA-55F10CC66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EF681-56B6-4150-888A-71CCF8BAB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8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963E40-4DBA-4C7D-8442-7A969E5B6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1206500"/>
            <a:ext cx="6934200" cy="444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37B198-6260-4790-AC04-59378D84A3A1}"/>
              </a:ext>
            </a:extLst>
          </p:cNvPr>
          <p:cNvSpPr txBox="1"/>
          <p:nvPr/>
        </p:nvSpPr>
        <p:spPr>
          <a:xfrm>
            <a:off x="3960447" y="5525722"/>
            <a:ext cx="4573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Fig.1 – Leica </a:t>
            </a:r>
            <a:r>
              <a:rPr lang="en-US" sz="3600" dirty="0" err="1"/>
              <a:t>Aperio</a:t>
            </a:r>
            <a:r>
              <a:rPr lang="en-US" sz="3600" dirty="0"/>
              <a:t> AT2</a:t>
            </a:r>
          </a:p>
        </p:txBody>
      </p:sp>
    </p:spTree>
    <p:extLst>
      <p:ext uri="{BB962C8B-B14F-4D97-AF65-F5344CB8AC3E}">
        <p14:creationId xmlns:p14="http://schemas.microsoft.com/office/powerpoint/2010/main" val="126873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3084B5-4CB0-4E28-8C9B-6A470484C8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891"/>
          <a:stretch/>
        </p:blipFill>
        <p:spPr>
          <a:xfrm>
            <a:off x="4191000" y="1152524"/>
            <a:ext cx="3810000" cy="4912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E1A943-7DEB-41BB-9237-BCED93CA628E}"/>
              </a:ext>
            </a:extLst>
          </p:cNvPr>
          <p:cNvSpPr txBox="1"/>
          <p:nvPr/>
        </p:nvSpPr>
        <p:spPr>
          <a:xfrm>
            <a:off x="3960446" y="5705476"/>
            <a:ext cx="4839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Fig.2 – Hitachi VSP G600</a:t>
            </a:r>
          </a:p>
        </p:txBody>
      </p:sp>
    </p:spTree>
    <p:extLst>
      <p:ext uri="{BB962C8B-B14F-4D97-AF65-F5344CB8AC3E}">
        <p14:creationId xmlns:p14="http://schemas.microsoft.com/office/powerpoint/2010/main" val="264813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00BE63-7FC7-4E20-A9AF-F28D11B2C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904" y="2444496"/>
            <a:ext cx="9156192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66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9</cp:revision>
  <dcterms:created xsi:type="dcterms:W3CDTF">2018-05-23T17:06:53Z</dcterms:created>
  <dcterms:modified xsi:type="dcterms:W3CDTF">2018-05-29T17:44:05Z</dcterms:modified>
</cp:coreProperties>
</file>