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7"/>
  </p:notesMasterIdLst>
  <p:handoutMasterIdLst>
    <p:handoutMasterId r:id="rId8"/>
  </p:handoutMasterIdLst>
  <p:sldIdLst>
    <p:sldId id="260" r:id="rId5"/>
    <p:sldId id="259" r:id="rId6"/>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86" autoAdjust="0"/>
    <p:restoredTop sz="95324" autoAdjust="0"/>
  </p:normalViewPr>
  <p:slideViewPr>
    <p:cSldViewPr snapToGrid="0">
      <p:cViewPr varScale="1">
        <p:scale>
          <a:sx n="85" d="100"/>
          <a:sy n="85" d="100"/>
        </p:scale>
        <p:origin x="-1608" y="-104"/>
      </p:cViewPr>
      <p:guideLst>
        <p:guide orient="horz" pos="38"/>
        <p:guide pos="1804"/>
      </p:guideLst>
    </p:cSldViewPr>
  </p:slideViewPr>
  <p:notesTextViewPr>
    <p:cViewPr>
      <p:scale>
        <a:sx n="3" d="2"/>
        <a:sy n="3" d="2"/>
      </p:scale>
      <p:origin x="0" y="0"/>
    </p:cViewPr>
  </p:notesTextViewPr>
  <p:notesViewPr>
    <p:cSldViewPr snapToGrid="0">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notesMaster" Target="notesMasters/notesMaster1.xml"/><Relationship Id="rId8" Type="http://schemas.openxmlformats.org/officeDocument/2006/relationships/handoutMaster" Target="handoutMasters/handout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D6FE3C-34D8-4B4B-9273-D907B0A3B964}" type="datetimeFigureOut">
              <a:rPr lang="en-US"/>
              <a:t>1/24/15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69A89D-734B-4FAD-B6E7-2B864E72E489}" type="slidenum">
              <a:rPr/>
              <a:t>‹#›</a:t>
            </a:fld>
            <a:endParaRPr/>
          </a:p>
        </p:txBody>
      </p:sp>
    </p:spTree>
    <p:extLst>
      <p:ext uri="{BB962C8B-B14F-4D97-AF65-F5344CB8AC3E}">
        <p14:creationId xmlns:p14="http://schemas.microsoft.com/office/powerpoint/2010/main" val="291920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FF5F4-5691-49AF-9E16-FB22826F7264}" type="datetimeFigureOut">
              <a:rPr lang="en-US"/>
              <a:t>1/24/15</a:t>
            </a:fld>
            <a:endParaRPr/>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2A89D7-7603-4ECB-ADF6-F6CF2BE4F401}" type="slidenum">
              <a:rPr/>
              <a:t>‹#›</a:t>
            </a:fld>
            <a:endParaRPr/>
          </a:p>
        </p:txBody>
      </p:sp>
    </p:spTree>
    <p:extLst>
      <p:ext uri="{BB962C8B-B14F-4D97-AF65-F5344CB8AC3E}">
        <p14:creationId xmlns:p14="http://schemas.microsoft.com/office/powerpoint/2010/main" val="292584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To change this brochure, replace our sample content with your own. Or, if you'd rather start from a clean slate, press the New Slide button on the Home tab to insert a new page. </a:t>
            </a:r>
            <a:r>
              <a:rPr lang="en-US" dirty="0"/>
              <a:t>Now enter your text and pictures in the empty placeholders. To change the logo to your own, select  the picture “replace with LOGO” and choose Change Picture on the Picture Tools Format tab.</a:t>
            </a:r>
          </a:p>
          <a:p>
            <a:endParaRPr lang="en-US" dirty="0" smtClean="0"/>
          </a:p>
          <a:p>
            <a:r>
              <a:rPr lang="en-US" dirty="0" smtClean="0"/>
              <a:t>And </a:t>
            </a:r>
            <a:r>
              <a:rPr lang="en-US" dirty="0"/>
              <a:t>did you notice we made fold marks for you? They are really light, but if you don’t like them showing on your brochure, select and delete them before you print.</a:t>
            </a:r>
          </a:p>
        </p:txBody>
      </p:sp>
      <p:sp>
        <p:nvSpPr>
          <p:cNvPr id="4" name="Slide Number Placeholder 3"/>
          <p:cNvSpPr>
            <a:spLocks noGrp="1"/>
          </p:cNvSpPr>
          <p:nvPr>
            <p:ph type="sldNum" sz="quarter" idx="10"/>
          </p:nvPr>
        </p:nvSpPr>
        <p:spPr/>
        <p:txBody>
          <a:bodyPr/>
          <a:lstStyle/>
          <a:p>
            <a:fld id="{952A89D7-7603-4ECB-ADF6-F6CF2BE4F401}" type="slidenum">
              <a:rPr lang="en-US" smtClean="0"/>
              <a:pPr/>
              <a:t>1</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820910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change this brochure, replace our sample content with your own. Or, if you'd rather start from a clean slate, press the New Slide button on the Home tab to insert a new page. Now enter your text and pictures in the empty placeholders. To change the logo to your own, select  the picture “replace with LOGO” and choose Change Picture on the Picture Tools Format tab.</a:t>
            </a:r>
          </a:p>
          <a:p>
            <a:endParaRPr lang="en-US" dirty="0" smtClean="0"/>
          </a:p>
          <a:p>
            <a:r>
              <a:rPr lang="en-US" dirty="0"/>
              <a:t>And did you notice we made fold marks for you? They are really light, but if you don’t like them showing on your brochure, select and delete them before you print.</a:t>
            </a:r>
          </a:p>
        </p:txBody>
      </p:sp>
      <p:sp>
        <p:nvSpPr>
          <p:cNvPr id="4" name="Slide Number Placeholder 3"/>
          <p:cNvSpPr>
            <a:spLocks noGrp="1"/>
          </p:cNvSpPr>
          <p:nvPr>
            <p:ph type="sldNum" sz="quarter" idx="10"/>
          </p:nvPr>
        </p:nvSpPr>
        <p:spPr/>
        <p:txBody>
          <a:bodyPr/>
          <a:lstStyle/>
          <a:p>
            <a:fld id="{952A89D7-7603-4ECB-ADF6-F6CF2BE4F401}" type="slidenum">
              <a:rPr lang="en-US" smtClean="0"/>
              <a:pPr/>
              <a:t>2</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750841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tside Page">
    <p:spTree>
      <p:nvGrpSpPr>
        <p:cNvPr id="1" name=""/>
        <p:cNvGrpSpPr/>
        <p:nvPr/>
      </p:nvGrpSpPr>
      <p:grpSpPr>
        <a:xfrm>
          <a:off x="0" y="0"/>
          <a:ext cx="0" cy="0"/>
          <a:chOff x="0" y="0"/>
          <a:chExt cx="0" cy="0"/>
        </a:xfrm>
      </p:grpSpPr>
      <p:sp>
        <p:nvSpPr>
          <p:cNvPr id="23" name="Text Placeholder 21"/>
          <p:cNvSpPr>
            <a:spLocks noGrp="1"/>
          </p:cNvSpPr>
          <p:nvPr>
            <p:ph type="body" sz="quarter" idx="14" hasCustomPrompt="1"/>
          </p:nvPr>
        </p:nvSpPr>
        <p:spPr>
          <a:xfrm rot="16200000">
            <a:off x="2282453" y="5905510"/>
            <a:ext cx="2471737" cy="347642"/>
          </a:xfrm>
        </p:spPr>
        <p:txBody>
          <a:bodyPr lIns="0" tIns="0" rIns="0" bIns="0" anchor="b">
            <a:noAutofit/>
          </a:bodyPr>
          <a:lstStyle>
            <a:lvl1pPr marL="0" indent="0" algn="l">
              <a:lnSpc>
                <a:spcPct val="85000"/>
              </a:lnSpc>
              <a:spcBef>
                <a:spcPts val="0"/>
              </a:spcBef>
              <a:buNone/>
              <a:defRPr sz="900">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Company N</a:t>
            </a:r>
            <a:r>
              <a:rPr dirty="0" smtClean="0"/>
              <a:t>ame</a:t>
            </a:r>
            <a:endParaRPr dirty="0"/>
          </a:p>
        </p:txBody>
      </p:sp>
      <p:sp>
        <p:nvSpPr>
          <p:cNvPr id="24" name="Text Placeholder 21"/>
          <p:cNvSpPr>
            <a:spLocks noGrp="1"/>
          </p:cNvSpPr>
          <p:nvPr>
            <p:ph type="body" sz="quarter" idx="15" hasCustomPrompt="1"/>
          </p:nvPr>
        </p:nvSpPr>
        <p:spPr>
          <a:xfrm rot="16200000">
            <a:off x="2662318" y="5875952"/>
            <a:ext cx="2471738" cy="406757"/>
          </a:xfrm>
        </p:spPr>
        <p:txBody>
          <a:bodyPr lIns="0" tIns="0" rIns="0" bIns="0" anchor="t">
            <a:noAutofit/>
          </a:bodyPr>
          <a:lstStyle>
            <a:lvl1pPr marL="0" indent="0" algn="l">
              <a:lnSpc>
                <a:spcPct val="120000"/>
              </a:lnSpc>
              <a:spcBef>
                <a:spcPts val="0"/>
              </a:spcBef>
              <a:buNone/>
              <a:defRPr sz="9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B</a:t>
            </a:r>
            <a:r>
              <a:rPr dirty="0" smtClean="0"/>
              <a:t>usiness </a:t>
            </a:r>
            <a:r>
              <a:rPr lang="en-US" dirty="0" smtClean="0"/>
              <a:t>A</a:t>
            </a:r>
            <a:r>
              <a:rPr dirty="0" smtClean="0"/>
              <a:t>ddress</a:t>
            </a:r>
            <a:endParaRPr dirty="0"/>
          </a:p>
        </p:txBody>
      </p:sp>
      <p:sp>
        <p:nvSpPr>
          <p:cNvPr id="28" name="Text Placeholder 21"/>
          <p:cNvSpPr>
            <a:spLocks noGrp="1"/>
          </p:cNvSpPr>
          <p:nvPr>
            <p:ph type="body" sz="quarter" idx="19" hasCustomPrompt="1"/>
          </p:nvPr>
        </p:nvSpPr>
        <p:spPr>
          <a:xfrm>
            <a:off x="442027" y="5422604"/>
            <a:ext cx="2424223" cy="1892596"/>
          </a:xfrm>
        </p:spPr>
        <p:txBody>
          <a:bodyPr lIns="0" tIns="0" rIns="0" bIns="0" anchor="t">
            <a:noAutofit/>
          </a:bodyPr>
          <a:lstStyle>
            <a:lvl1pPr marL="0" indent="0" algn="l">
              <a:lnSpc>
                <a:spcPct val="120000"/>
              </a:lnSpc>
              <a:spcBef>
                <a:spcPts val="900"/>
              </a:spcBef>
              <a:buNone/>
              <a:defRPr sz="10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31" name="Text Placeholder 21"/>
          <p:cNvSpPr>
            <a:spLocks noGrp="1"/>
          </p:cNvSpPr>
          <p:nvPr>
            <p:ph type="body" sz="quarter" idx="20" hasCustomPrompt="1"/>
          </p:nvPr>
        </p:nvSpPr>
        <p:spPr>
          <a:xfrm>
            <a:off x="442026" y="4146698"/>
            <a:ext cx="2424224" cy="1006274"/>
          </a:xfrm>
        </p:spPr>
        <p:txBody>
          <a:bodyPr lIns="0" tIns="0" rIns="0" bIns="0" anchor="b">
            <a:noAutofit/>
          </a:bodyPr>
          <a:lstStyle>
            <a:lvl1pPr marL="0" indent="0" algn="l">
              <a:lnSpc>
                <a:spcPct val="120000"/>
              </a:lnSpc>
              <a:spcBef>
                <a:spcPts val="0"/>
              </a:spcBef>
              <a:buNone/>
              <a:defRPr sz="1600" b="1">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Heading text</a:t>
            </a:r>
            <a:endParaRPr dirty="0"/>
          </a:p>
        </p:txBody>
      </p:sp>
      <p:sp>
        <p:nvSpPr>
          <p:cNvPr id="33" name="Text Placeholder 21"/>
          <p:cNvSpPr>
            <a:spLocks noGrp="1"/>
          </p:cNvSpPr>
          <p:nvPr>
            <p:ph type="body" sz="quarter" idx="21" hasCustomPrompt="1"/>
          </p:nvPr>
        </p:nvSpPr>
        <p:spPr>
          <a:xfrm>
            <a:off x="7155180" y="1446028"/>
            <a:ext cx="2423160" cy="2308328"/>
          </a:xfrm>
        </p:spPr>
        <p:txBody>
          <a:bodyPr lIns="0" tIns="0" rIns="0" bIns="0" anchor="b">
            <a:noAutofit/>
          </a:bodyPr>
          <a:lstStyle>
            <a:lvl1pPr marL="0" indent="0" algn="l">
              <a:lnSpc>
                <a:spcPct val="90000"/>
              </a:lnSpc>
              <a:spcBef>
                <a:spcPts val="0"/>
              </a:spcBef>
              <a:buNone/>
              <a:defRPr sz="3800" b="1" baseline="0">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Heading text</a:t>
            </a:r>
            <a:endParaRPr dirty="0"/>
          </a:p>
        </p:txBody>
      </p:sp>
      <p:sp>
        <p:nvSpPr>
          <p:cNvPr id="34" name="Text Placeholder 21"/>
          <p:cNvSpPr>
            <a:spLocks noGrp="1"/>
          </p:cNvSpPr>
          <p:nvPr>
            <p:ph type="body" sz="quarter" idx="22" hasCustomPrompt="1"/>
          </p:nvPr>
        </p:nvSpPr>
        <p:spPr>
          <a:xfrm>
            <a:off x="7155180" y="3997842"/>
            <a:ext cx="2423160" cy="616688"/>
          </a:xfrm>
        </p:spPr>
        <p:txBody>
          <a:bodyPr lIns="0" tIns="0" rIns="0" bIns="0" anchor="t">
            <a:noAutofit/>
          </a:bodyPr>
          <a:lstStyle>
            <a:lvl1pPr marL="0" indent="0" algn="l">
              <a:lnSpc>
                <a:spcPct val="100000"/>
              </a:lnSpc>
              <a:spcBef>
                <a:spcPts val="0"/>
              </a:spcBef>
              <a:buNone/>
              <a:defRPr sz="1800" b="1">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Click to add text</a:t>
            </a:r>
            <a:endParaRPr dirty="0"/>
          </a:p>
        </p:txBody>
      </p:sp>
      <p:sp>
        <p:nvSpPr>
          <p:cNvPr id="20" name="Text Placeholder 21"/>
          <p:cNvSpPr>
            <a:spLocks noGrp="1"/>
          </p:cNvSpPr>
          <p:nvPr>
            <p:ph type="body" sz="quarter" idx="23" hasCustomPrompt="1"/>
          </p:nvPr>
        </p:nvSpPr>
        <p:spPr>
          <a:xfrm rot="16200000">
            <a:off x="3081241" y="4061237"/>
            <a:ext cx="2381694" cy="341040"/>
          </a:xfrm>
        </p:spPr>
        <p:txBody>
          <a:bodyPr lIns="0" tIns="0" rIns="0" bIns="0" anchor="b">
            <a:noAutofit/>
          </a:bodyPr>
          <a:lstStyle>
            <a:lvl1pPr marL="0" indent="0" algn="l">
              <a:lnSpc>
                <a:spcPct val="100000"/>
              </a:lnSpc>
              <a:spcBef>
                <a:spcPts val="0"/>
              </a:spcBef>
              <a:buNone/>
              <a:defRPr sz="1000" b="1">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Recipient Name</a:t>
            </a:r>
            <a:endParaRPr dirty="0"/>
          </a:p>
        </p:txBody>
      </p:sp>
      <p:sp>
        <p:nvSpPr>
          <p:cNvPr id="22" name="Rectangle 21"/>
          <p:cNvSpPr/>
          <p:nvPr userDrawn="1"/>
        </p:nvSpPr>
        <p:spPr>
          <a:xfrm>
            <a:off x="7154649" y="3867502"/>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26" name="Text Placeholder 21"/>
          <p:cNvSpPr>
            <a:spLocks noGrp="1"/>
          </p:cNvSpPr>
          <p:nvPr>
            <p:ph type="body" sz="quarter" idx="24" hasCustomPrompt="1"/>
          </p:nvPr>
        </p:nvSpPr>
        <p:spPr>
          <a:xfrm rot="16200000">
            <a:off x="3567975" y="3923123"/>
            <a:ext cx="2381694" cy="617266"/>
          </a:xfrm>
        </p:spPr>
        <p:txBody>
          <a:bodyPr lIns="0" tIns="0" rIns="0" bIns="0" anchor="t">
            <a:noAutofit/>
          </a:bodyPr>
          <a:lstStyle>
            <a:lvl1pPr marL="0" indent="0" algn="l">
              <a:lnSpc>
                <a:spcPct val="120000"/>
              </a:lnSpc>
              <a:spcBef>
                <a:spcPts val="0"/>
              </a:spcBef>
              <a:buNone/>
              <a:defRPr sz="10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Address</a:t>
            </a:r>
            <a:br>
              <a:rPr lang="en-US" dirty="0" smtClean="0"/>
            </a:br>
            <a:r>
              <a:rPr lang="en-US" dirty="0" smtClean="0"/>
              <a:t>City, ST  ZIP Code</a:t>
            </a:r>
            <a:endParaRPr dirty="0"/>
          </a:p>
        </p:txBody>
      </p:sp>
      <p:sp>
        <p:nvSpPr>
          <p:cNvPr id="29" name="Text Placeholder 21"/>
          <p:cNvSpPr>
            <a:spLocks noGrp="1"/>
          </p:cNvSpPr>
          <p:nvPr>
            <p:ph type="body" sz="quarter" idx="25" hasCustomPrompt="1"/>
          </p:nvPr>
        </p:nvSpPr>
        <p:spPr>
          <a:xfrm rot="16200000">
            <a:off x="5194895" y="4208443"/>
            <a:ext cx="1785749" cy="642567"/>
          </a:xfrm>
        </p:spPr>
        <p:txBody>
          <a:bodyPr lIns="0" tIns="0" rIns="0" bIns="0" anchor="b">
            <a:noAutofit/>
          </a:bodyPr>
          <a:lstStyle>
            <a:lvl1pPr marL="0" indent="0" algn="l">
              <a:lnSpc>
                <a:spcPct val="120000"/>
              </a:lnSpc>
              <a:spcBef>
                <a:spcPts val="0"/>
              </a:spcBef>
              <a:buNone/>
              <a:defRPr sz="9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[Website]</a:t>
            </a:r>
            <a:br>
              <a:rPr lang="en-US" dirty="0" smtClean="0"/>
            </a:br>
            <a:r>
              <a:rPr lang="en-US" dirty="0" smtClean="0"/>
              <a:t>[Email]</a:t>
            </a:r>
            <a:endParaRPr dirty="0"/>
          </a:p>
        </p:txBody>
      </p:sp>
      <p:sp>
        <p:nvSpPr>
          <p:cNvPr id="30" name="Text Placeholder 21"/>
          <p:cNvSpPr>
            <a:spLocks noGrp="1"/>
          </p:cNvSpPr>
          <p:nvPr>
            <p:ph type="body" sz="quarter" idx="26" hasCustomPrompt="1"/>
          </p:nvPr>
        </p:nvSpPr>
        <p:spPr>
          <a:xfrm rot="16200000">
            <a:off x="5194895" y="6101041"/>
            <a:ext cx="1785749" cy="642567"/>
          </a:xfrm>
        </p:spPr>
        <p:txBody>
          <a:bodyPr lIns="0" tIns="0" rIns="0" bIns="0" anchor="b">
            <a:noAutofit/>
          </a:bodyPr>
          <a:lstStyle>
            <a:lvl1pPr marL="0" indent="0" algn="l">
              <a:lnSpc>
                <a:spcPct val="120000"/>
              </a:lnSpc>
              <a:spcBef>
                <a:spcPts val="0"/>
              </a:spcBef>
              <a:buNone/>
              <a:defRPr sz="9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Tel [Telephone]</a:t>
            </a:r>
            <a:br>
              <a:rPr lang="en-US" dirty="0" smtClean="0"/>
            </a:br>
            <a:r>
              <a:rPr lang="en-US" dirty="0" smtClean="0"/>
              <a:t>Fax [Fax]</a:t>
            </a:r>
            <a:endParaRPr dirty="0"/>
          </a:p>
        </p:txBody>
      </p:sp>
      <p:sp>
        <p:nvSpPr>
          <p:cNvPr id="32" name="Rectangle 31"/>
          <p:cNvSpPr/>
          <p:nvPr userDrawn="1"/>
        </p:nvSpPr>
        <p:spPr>
          <a:xfrm>
            <a:off x="6435513" y="2011680"/>
            <a:ext cx="54864" cy="53035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35" name="Rectangle 34"/>
          <p:cNvSpPr/>
          <p:nvPr userDrawn="1"/>
        </p:nvSpPr>
        <p:spPr>
          <a:xfrm>
            <a:off x="6435513" y="484844"/>
            <a:ext cx="54864" cy="1280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13" name="Text Placeholder 12"/>
          <p:cNvSpPr>
            <a:spLocks noGrp="1"/>
          </p:cNvSpPr>
          <p:nvPr>
            <p:ph type="body" sz="quarter" idx="28" hasCustomPrompt="1"/>
          </p:nvPr>
        </p:nvSpPr>
        <p:spPr>
          <a:xfrm>
            <a:off x="7155180" y="4658107"/>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
        <p:nvSpPr>
          <p:cNvPr id="40" name="Text Placeholder 12"/>
          <p:cNvSpPr>
            <a:spLocks noGrp="1"/>
          </p:cNvSpPr>
          <p:nvPr>
            <p:ph type="body" sz="quarter" idx="29" hasCustomPrompt="1"/>
          </p:nvPr>
        </p:nvSpPr>
        <p:spPr>
          <a:xfrm>
            <a:off x="442558" y="5260735"/>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Tree>
    <p:extLst>
      <p:ext uri="{BB962C8B-B14F-4D97-AF65-F5344CB8AC3E}">
        <p14:creationId xmlns:p14="http://schemas.microsoft.com/office/powerpoint/2010/main" val="586319277"/>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288" userDrawn="1">
          <p15:clr>
            <a:srgbClr val="FBAE40"/>
          </p15:clr>
        </p15:guide>
        <p15:guide id="2" orient="horz" pos="4608" userDrawn="1">
          <p15:clr>
            <a:srgbClr val="FBAE40"/>
          </p15:clr>
        </p15:guide>
        <p15:guide id="3" pos="272" userDrawn="1">
          <p15:clr>
            <a:srgbClr val="FBAE40"/>
          </p15:clr>
        </p15:guide>
        <p15:guide id="4" pos="1800" userDrawn="1">
          <p15:clr>
            <a:srgbClr val="FBAE40"/>
          </p15:clr>
        </p15:guide>
        <p15:guide id="6" pos="6035" userDrawn="1">
          <p15:clr>
            <a:srgbClr val="FBAE40"/>
          </p15:clr>
        </p15:guide>
        <p15:guide id="7" pos="450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Outside Page">
    <p:spTree>
      <p:nvGrpSpPr>
        <p:cNvPr id="1" name=""/>
        <p:cNvGrpSpPr/>
        <p:nvPr/>
      </p:nvGrpSpPr>
      <p:grpSpPr>
        <a:xfrm>
          <a:off x="0" y="0"/>
          <a:ext cx="0" cy="0"/>
          <a:chOff x="0" y="0"/>
          <a:chExt cx="0" cy="0"/>
        </a:xfrm>
      </p:grpSpPr>
      <p:sp>
        <p:nvSpPr>
          <p:cNvPr id="23" name="Text Placeholder 21"/>
          <p:cNvSpPr>
            <a:spLocks noGrp="1"/>
          </p:cNvSpPr>
          <p:nvPr>
            <p:ph type="body" sz="quarter" idx="14" hasCustomPrompt="1"/>
          </p:nvPr>
        </p:nvSpPr>
        <p:spPr>
          <a:xfrm rot="16200000">
            <a:off x="2282453" y="5905510"/>
            <a:ext cx="2471737" cy="347642"/>
          </a:xfrm>
        </p:spPr>
        <p:txBody>
          <a:bodyPr lIns="0" tIns="0" rIns="0" bIns="0" anchor="b">
            <a:noAutofit/>
          </a:bodyPr>
          <a:lstStyle>
            <a:lvl1pPr marL="0" indent="0" algn="l">
              <a:lnSpc>
                <a:spcPct val="85000"/>
              </a:lnSpc>
              <a:spcBef>
                <a:spcPts val="0"/>
              </a:spcBef>
              <a:buNone/>
              <a:defRPr sz="900">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Company N</a:t>
            </a:r>
            <a:r>
              <a:rPr dirty="0" smtClean="0"/>
              <a:t>ame</a:t>
            </a:r>
            <a:endParaRPr dirty="0"/>
          </a:p>
        </p:txBody>
      </p:sp>
      <p:sp>
        <p:nvSpPr>
          <p:cNvPr id="24" name="Text Placeholder 21"/>
          <p:cNvSpPr>
            <a:spLocks noGrp="1"/>
          </p:cNvSpPr>
          <p:nvPr>
            <p:ph type="body" sz="quarter" idx="15" hasCustomPrompt="1"/>
          </p:nvPr>
        </p:nvSpPr>
        <p:spPr>
          <a:xfrm rot="16200000">
            <a:off x="2662318" y="5875952"/>
            <a:ext cx="2471738" cy="406757"/>
          </a:xfrm>
        </p:spPr>
        <p:txBody>
          <a:bodyPr lIns="0" tIns="0" rIns="0" bIns="0" anchor="t">
            <a:noAutofit/>
          </a:bodyPr>
          <a:lstStyle>
            <a:lvl1pPr marL="0" indent="0" algn="l">
              <a:lnSpc>
                <a:spcPct val="120000"/>
              </a:lnSpc>
              <a:spcBef>
                <a:spcPts val="0"/>
              </a:spcBef>
              <a:buNone/>
              <a:defRPr sz="9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B</a:t>
            </a:r>
            <a:r>
              <a:rPr dirty="0" smtClean="0"/>
              <a:t>usiness </a:t>
            </a:r>
            <a:r>
              <a:rPr lang="en-US" dirty="0" smtClean="0"/>
              <a:t>A</a:t>
            </a:r>
            <a:r>
              <a:rPr dirty="0" smtClean="0"/>
              <a:t>ddress</a:t>
            </a:r>
            <a:endParaRPr dirty="0"/>
          </a:p>
        </p:txBody>
      </p:sp>
      <p:sp>
        <p:nvSpPr>
          <p:cNvPr id="28" name="Text Placeholder 21"/>
          <p:cNvSpPr>
            <a:spLocks noGrp="1"/>
          </p:cNvSpPr>
          <p:nvPr>
            <p:ph type="body" sz="quarter" idx="19" hasCustomPrompt="1"/>
          </p:nvPr>
        </p:nvSpPr>
        <p:spPr>
          <a:xfrm>
            <a:off x="442027" y="5422604"/>
            <a:ext cx="2424223" cy="1892596"/>
          </a:xfrm>
        </p:spPr>
        <p:txBody>
          <a:bodyPr lIns="0" tIns="0" rIns="0" bIns="0" anchor="t">
            <a:noAutofit/>
          </a:bodyPr>
          <a:lstStyle>
            <a:lvl1pPr marL="0" indent="0" algn="l">
              <a:lnSpc>
                <a:spcPct val="120000"/>
              </a:lnSpc>
              <a:spcBef>
                <a:spcPts val="900"/>
              </a:spcBef>
              <a:buNone/>
              <a:defRPr sz="10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31" name="Text Placeholder 21"/>
          <p:cNvSpPr>
            <a:spLocks noGrp="1"/>
          </p:cNvSpPr>
          <p:nvPr>
            <p:ph type="body" sz="quarter" idx="20" hasCustomPrompt="1"/>
          </p:nvPr>
        </p:nvSpPr>
        <p:spPr>
          <a:xfrm>
            <a:off x="442026" y="4146698"/>
            <a:ext cx="2424224" cy="1006274"/>
          </a:xfrm>
        </p:spPr>
        <p:txBody>
          <a:bodyPr lIns="0" tIns="0" rIns="0" bIns="0" anchor="b">
            <a:noAutofit/>
          </a:bodyPr>
          <a:lstStyle>
            <a:lvl1pPr marL="0" indent="0" algn="l">
              <a:lnSpc>
                <a:spcPct val="120000"/>
              </a:lnSpc>
              <a:spcBef>
                <a:spcPts val="0"/>
              </a:spcBef>
              <a:buNone/>
              <a:defRPr sz="1600" b="1">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Heading text</a:t>
            </a:r>
            <a:endParaRPr dirty="0"/>
          </a:p>
        </p:txBody>
      </p:sp>
      <p:sp>
        <p:nvSpPr>
          <p:cNvPr id="33" name="Text Placeholder 21"/>
          <p:cNvSpPr>
            <a:spLocks noGrp="1"/>
          </p:cNvSpPr>
          <p:nvPr>
            <p:ph type="body" sz="quarter" idx="21" hasCustomPrompt="1"/>
          </p:nvPr>
        </p:nvSpPr>
        <p:spPr>
          <a:xfrm>
            <a:off x="7155180" y="1446028"/>
            <a:ext cx="2423160" cy="2308328"/>
          </a:xfrm>
        </p:spPr>
        <p:txBody>
          <a:bodyPr lIns="0" tIns="0" rIns="0" bIns="0" anchor="b">
            <a:noAutofit/>
          </a:bodyPr>
          <a:lstStyle>
            <a:lvl1pPr marL="0" indent="0" algn="l">
              <a:lnSpc>
                <a:spcPct val="90000"/>
              </a:lnSpc>
              <a:spcBef>
                <a:spcPts val="0"/>
              </a:spcBef>
              <a:buNone/>
              <a:defRPr sz="3800" b="1" baseline="0">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Heading text</a:t>
            </a:r>
            <a:endParaRPr dirty="0"/>
          </a:p>
        </p:txBody>
      </p:sp>
      <p:sp>
        <p:nvSpPr>
          <p:cNvPr id="34" name="Text Placeholder 21"/>
          <p:cNvSpPr>
            <a:spLocks noGrp="1"/>
          </p:cNvSpPr>
          <p:nvPr>
            <p:ph type="body" sz="quarter" idx="22" hasCustomPrompt="1"/>
          </p:nvPr>
        </p:nvSpPr>
        <p:spPr>
          <a:xfrm>
            <a:off x="7155180" y="3997842"/>
            <a:ext cx="2423160" cy="616688"/>
          </a:xfrm>
        </p:spPr>
        <p:txBody>
          <a:bodyPr lIns="0" tIns="0" rIns="0" bIns="0" anchor="t">
            <a:noAutofit/>
          </a:bodyPr>
          <a:lstStyle>
            <a:lvl1pPr marL="0" indent="0" algn="l">
              <a:lnSpc>
                <a:spcPct val="100000"/>
              </a:lnSpc>
              <a:spcBef>
                <a:spcPts val="0"/>
              </a:spcBef>
              <a:buNone/>
              <a:defRPr sz="1800" b="1">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Click to add text</a:t>
            </a:r>
            <a:endParaRPr dirty="0"/>
          </a:p>
        </p:txBody>
      </p:sp>
      <p:sp>
        <p:nvSpPr>
          <p:cNvPr id="20" name="Text Placeholder 21"/>
          <p:cNvSpPr>
            <a:spLocks noGrp="1"/>
          </p:cNvSpPr>
          <p:nvPr>
            <p:ph type="body" sz="quarter" idx="23" hasCustomPrompt="1"/>
          </p:nvPr>
        </p:nvSpPr>
        <p:spPr>
          <a:xfrm rot="16200000">
            <a:off x="3081241" y="4061237"/>
            <a:ext cx="2381694" cy="341040"/>
          </a:xfrm>
        </p:spPr>
        <p:txBody>
          <a:bodyPr lIns="0" tIns="0" rIns="0" bIns="0" anchor="b">
            <a:noAutofit/>
          </a:bodyPr>
          <a:lstStyle>
            <a:lvl1pPr marL="0" indent="0" algn="l">
              <a:lnSpc>
                <a:spcPct val="100000"/>
              </a:lnSpc>
              <a:spcBef>
                <a:spcPts val="0"/>
              </a:spcBef>
              <a:buNone/>
              <a:defRPr sz="1000" b="1">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Recipient Name</a:t>
            </a:r>
            <a:endParaRPr dirty="0"/>
          </a:p>
        </p:txBody>
      </p:sp>
      <p:sp>
        <p:nvSpPr>
          <p:cNvPr id="18" name="Rectangle 17"/>
          <p:cNvSpPr/>
          <p:nvPr userDrawn="1"/>
        </p:nvSpPr>
        <p:spPr>
          <a:xfrm>
            <a:off x="442027" y="465745"/>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22" name="Rectangle 21"/>
          <p:cNvSpPr/>
          <p:nvPr userDrawn="1"/>
        </p:nvSpPr>
        <p:spPr>
          <a:xfrm>
            <a:off x="7154649" y="3867502"/>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26" name="Text Placeholder 21"/>
          <p:cNvSpPr>
            <a:spLocks noGrp="1"/>
          </p:cNvSpPr>
          <p:nvPr>
            <p:ph type="body" sz="quarter" idx="24" hasCustomPrompt="1"/>
          </p:nvPr>
        </p:nvSpPr>
        <p:spPr>
          <a:xfrm rot="16200000">
            <a:off x="3567975" y="3923123"/>
            <a:ext cx="2381694" cy="617266"/>
          </a:xfrm>
        </p:spPr>
        <p:txBody>
          <a:bodyPr lIns="0" tIns="0" rIns="0" bIns="0" anchor="t">
            <a:noAutofit/>
          </a:bodyPr>
          <a:lstStyle>
            <a:lvl1pPr marL="0" indent="0" algn="l">
              <a:lnSpc>
                <a:spcPct val="120000"/>
              </a:lnSpc>
              <a:spcBef>
                <a:spcPts val="0"/>
              </a:spcBef>
              <a:buNone/>
              <a:defRPr sz="10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Address</a:t>
            </a:r>
            <a:br>
              <a:rPr lang="en-US" dirty="0" smtClean="0"/>
            </a:br>
            <a:r>
              <a:rPr lang="en-US" dirty="0" smtClean="0"/>
              <a:t>City, ST  ZIP Code</a:t>
            </a:r>
            <a:endParaRPr dirty="0"/>
          </a:p>
        </p:txBody>
      </p:sp>
      <p:sp>
        <p:nvSpPr>
          <p:cNvPr id="29" name="Text Placeholder 21"/>
          <p:cNvSpPr>
            <a:spLocks noGrp="1"/>
          </p:cNvSpPr>
          <p:nvPr>
            <p:ph type="body" sz="quarter" idx="25" hasCustomPrompt="1"/>
          </p:nvPr>
        </p:nvSpPr>
        <p:spPr>
          <a:xfrm rot="16200000">
            <a:off x="5194895" y="4208443"/>
            <a:ext cx="1785749" cy="642567"/>
          </a:xfrm>
        </p:spPr>
        <p:txBody>
          <a:bodyPr lIns="0" tIns="0" rIns="0" bIns="0" anchor="b">
            <a:noAutofit/>
          </a:bodyPr>
          <a:lstStyle>
            <a:lvl1pPr marL="0" indent="0" algn="l">
              <a:lnSpc>
                <a:spcPct val="120000"/>
              </a:lnSpc>
              <a:spcBef>
                <a:spcPts val="0"/>
              </a:spcBef>
              <a:buNone/>
              <a:defRPr sz="9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[Website]</a:t>
            </a:r>
            <a:br>
              <a:rPr lang="en-US" dirty="0" smtClean="0"/>
            </a:br>
            <a:r>
              <a:rPr lang="en-US" dirty="0" smtClean="0"/>
              <a:t>[Email]</a:t>
            </a:r>
            <a:endParaRPr dirty="0"/>
          </a:p>
        </p:txBody>
      </p:sp>
      <p:sp>
        <p:nvSpPr>
          <p:cNvPr id="30" name="Text Placeholder 21"/>
          <p:cNvSpPr>
            <a:spLocks noGrp="1"/>
          </p:cNvSpPr>
          <p:nvPr>
            <p:ph type="body" sz="quarter" idx="26" hasCustomPrompt="1"/>
          </p:nvPr>
        </p:nvSpPr>
        <p:spPr>
          <a:xfrm rot="16200000">
            <a:off x="5194895" y="6101041"/>
            <a:ext cx="1785749" cy="642567"/>
          </a:xfrm>
        </p:spPr>
        <p:txBody>
          <a:bodyPr lIns="0" tIns="0" rIns="0" bIns="0" anchor="b">
            <a:noAutofit/>
          </a:bodyPr>
          <a:lstStyle>
            <a:lvl1pPr marL="0" indent="0" algn="l">
              <a:lnSpc>
                <a:spcPct val="120000"/>
              </a:lnSpc>
              <a:spcBef>
                <a:spcPts val="0"/>
              </a:spcBef>
              <a:buNone/>
              <a:defRPr sz="9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Tel [Telephone]</a:t>
            </a:r>
            <a:br>
              <a:rPr lang="en-US" dirty="0" smtClean="0"/>
            </a:br>
            <a:r>
              <a:rPr lang="en-US" dirty="0" smtClean="0"/>
              <a:t>Fax [Fax]</a:t>
            </a:r>
            <a:endParaRPr dirty="0"/>
          </a:p>
        </p:txBody>
      </p:sp>
      <p:sp>
        <p:nvSpPr>
          <p:cNvPr id="32" name="Rectangle 31"/>
          <p:cNvSpPr/>
          <p:nvPr userDrawn="1"/>
        </p:nvSpPr>
        <p:spPr>
          <a:xfrm>
            <a:off x="6435513" y="2011680"/>
            <a:ext cx="54864" cy="53035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35" name="Rectangle 34"/>
          <p:cNvSpPr/>
          <p:nvPr userDrawn="1"/>
        </p:nvSpPr>
        <p:spPr>
          <a:xfrm>
            <a:off x="6435513" y="484844"/>
            <a:ext cx="54864" cy="1280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13" name="Text Placeholder 12"/>
          <p:cNvSpPr>
            <a:spLocks noGrp="1"/>
          </p:cNvSpPr>
          <p:nvPr>
            <p:ph type="body" sz="quarter" idx="28" hasCustomPrompt="1"/>
          </p:nvPr>
        </p:nvSpPr>
        <p:spPr>
          <a:xfrm>
            <a:off x="7155180" y="4658107"/>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
        <p:nvSpPr>
          <p:cNvPr id="40" name="Text Placeholder 12"/>
          <p:cNvSpPr>
            <a:spLocks noGrp="1"/>
          </p:cNvSpPr>
          <p:nvPr>
            <p:ph type="body" sz="quarter" idx="29" hasCustomPrompt="1"/>
          </p:nvPr>
        </p:nvSpPr>
        <p:spPr>
          <a:xfrm>
            <a:off x="442558" y="5260735"/>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
        <p:nvSpPr>
          <p:cNvPr id="19" name="Rectangle 18"/>
          <p:cNvSpPr/>
          <p:nvPr userDrawn="1"/>
        </p:nvSpPr>
        <p:spPr>
          <a:xfrm>
            <a:off x="228600" y="228600"/>
            <a:ext cx="9601200" cy="7315200"/>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9736140"/>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288" userDrawn="1">
          <p15:clr>
            <a:srgbClr val="FBAE40"/>
          </p15:clr>
        </p15:guide>
        <p15:guide id="2" orient="horz" pos="4608" userDrawn="1">
          <p15:clr>
            <a:srgbClr val="FBAE40"/>
          </p15:clr>
        </p15:guide>
        <p15:guide id="3" pos="272" userDrawn="1">
          <p15:clr>
            <a:srgbClr val="FBAE40"/>
          </p15:clr>
        </p15:guide>
        <p15:guide id="4" pos="1800" userDrawn="1">
          <p15:clr>
            <a:srgbClr val="FBAE40"/>
          </p15:clr>
        </p15:guide>
        <p15:guide id="6" pos="6035" userDrawn="1">
          <p15:clr>
            <a:srgbClr val="FBAE40"/>
          </p15:clr>
        </p15:guide>
        <p15:guide id="7" pos="450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side Page">
    <p:spTree>
      <p:nvGrpSpPr>
        <p:cNvPr id="1" name=""/>
        <p:cNvGrpSpPr/>
        <p:nvPr/>
      </p:nvGrpSpPr>
      <p:grpSpPr>
        <a:xfrm>
          <a:off x="0" y="0"/>
          <a:ext cx="0" cy="0"/>
          <a:chOff x="0" y="0"/>
          <a:chExt cx="0" cy="0"/>
        </a:xfrm>
      </p:grpSpPr>
      <p:sp>
        <p:nvSpPr>
          <p:cNvPr id="31" name="Text Placeholder 21"/>
          <p:cNvSpPr>
            <a:spLocks noGrp="1"/>
          </p:cNvSpPr>
          <p:nvPr>
            <p:ph type="body" sz="quarter" idx="20" hasCustomPrompt="1"/>
          </p:nvPr>
        </p:nvSpPr>
        <p:spPr>
          <a:xfrm>
            <a:off x="434340" y="569862"/>
            <a:ext cx="2423160" cy="1373367"/>
          </a:xfrm>
        </p:spPr>
        <p:txBody>
          <a:bodyPr lIns="0" tIns="0" rIns="0" bIns="0" anchor="b">
            <a:noAutofit/>
          </a:bodyPr>
          <a:lstStyle>
            <a:lvl1pPr marL="0" indent="0" algn="l">
              <a:lnSpc>
                <a:spcPct val="120000"/>
              </a:lnSpc>
              <a:spcBef>
                <a:spcPts val="0"/>
              </a:spcBef>
              <a:buNone/>
              <a:defRPr sz="1600" b="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43" name="Text Placeholder 21"/>
          <p:cNvSpPr>
            <a:spLocks noGrp="1"/>
          </p:cNvSpPr>
          <p:nvPr>
            <p:ph type="body" sz="quarter" idx="31" hasCustomPrompt="1"/>
          </p:nvPr>
        </p:nvSpPr>
        <p:spPr>
          <a:xfrm>
            <a:off x="434340" y="2158410"/>
            <a:ext cx="2423160" cy="1456660"/>
          </a:xfrm>
        </p:spPr>
        <p:txBody>
          <a:bodyPr lIns="0" tIns="0" rIns="0" bIns="0" anchor="t">
            <a:noAutofit/>
          </a:bodyPr>
          <a:lstStyle>
            <a:lvl1pPr marL="112713" indent="-112713" algn="l">
              <a:lnSpc>
                <a:spcPct val="120000"/>
              </a:lnSpc>
              <a:spcBef>
                <a:spcPts val="9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26" name="Text Placeholder 21"/>
          <p:cNvSpPr>
            <a:spLocks noGrp="1"/>
          </p:cNvSpPr>
          <p:nvPr>
            <p:ph type="body" sz="quarter" idx="36" hasCustomPrompt="1"/>
          </p:nvPr>
        </p:nvSpPr>
        <p:spPr>
          <a:xfrm>
            <a:off x="434340" y="3625703"/>
            <a:ext cx="2423160" cy="409096"/>
          </a:xfrm>
        </p:spPr>
        <p:txBody>
          <a:bodyPr lIns="0" tIns="0" rIns="0" bIns="0" anchor="ctr">
            <a:noAutofit/>
          </a:bodyPr>
          <a:lstStyle>
            <a:lvl1pPr marL="0" indent="0" algn="l">
              <a:lnSpc>
                <a:spcPct val="114000"/>
              </a:lnSpc>
              <a:spcBef>
                <a:spcPts val="800"/>
              </a:spcBef>
              <a:buNone/>
              <a:defRPr sz="1100" b="1">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27" name="Text Placeholder 21"/>
          <p:cNvSpPr>
            <a:spLocks noGrp="1"/>
          </p:cNvSpPr>
          <p:nvPr>
            <p:ph type="body" sz="quarter" idx="37" hasCustomPrompt="1"/>
          </p:nvPr>
        </p:nvSpPr>
        <p:spPr>
          <a:xfrm>
            <a:off x="434340" y="4034799"/>
            <a:ext cx="2423160" cy="626510"/>
          </a:xfrm>
        </p:spPr>
        <p:txBody>
          <a:bodyPr lIns="0" tIns="0" rIns="0" bIns="0" anchor="t">
            <a:noAutofit/>
          </a:bodyPr>
          <a:lstStyle>
            <a:lvl1pPr marL="112713" indent="-112713" algn="l">
              <a:lnSpc>
                <a:spcPct val="120000"/>
              </a:lnSpc>
              <a:spcBef>
                <a:spcPts val="6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cxnSp>
        <p:nvCxnSpPr>
          <p:cNvPr id="35" name="Straight Connector 34" hidden="1"/>
          <p:cNvCxnSpPr/>
          <p:nvPr userDrawn="1"/>
        </p:nvCxnSpPr>
        <p:spPr>
          <a:xfrm>
            <a:off x="3748088" y="919011"/>
            <a:ext cx="2652712"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 Placeholder 21"/>
          <p:cNvSpPr>
            <a:spLocks noGrp="1"/>
          </p:cNvSpPr>
          <p:nvPr>
            <p:ph type="body" sz="quarter" idx="42" hasCustomPrompt="1"/>
          </p:nvPr>
        </p:nvSpPr>
        <p:spPr>
          <a:xfrm>
            <a:off x="7159752" y="1616150"/>
            <a:ext cx="2444114" cy="680483"/>
          </a:xfrm>
        </p:spPr>
        <p:txBody>
          <a:bodyPr lIns="0" tIns="0" rIns="0" bIns="0" anchor="t">
            <a:noAutofit/>
          </a:bodyPr>
          <a:lstStyle>
            <a:lvl1pPr marL="73152" indent="-73152" algn="l">
              <a:lnSpc>
                <a:spcPct val="120000"/>
              </a:lnSpc>
              <a:spcBef>
                <a:spcPts val="400"/>
              </a:spcBef>
              <a:buNone/>
              <a:defRPr sz="1200" i="1">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a:t>
            </a:r>
            <a:r>
              <a:rPr lang="en-US" dirty="0" smtClean="0"/>
              <a:t>quotation</a:t>
            </a:r>
            <a:endParaRPr dirty="0"/>
          </a:p>
        </p:txBody>
      </p:sp>
      <p:sp>
        <p:nvSpPr>
          <p:cNvPr id="42" name="Text Placeholder 21"/>
          <p:cNvSpPr>
            <a:spLocks noGrp="1"/>
          </p:cNvSpPr>
          <p:nvPr>
            <p:ph type="body" sz="quarter" idx="43" hasCustomPrompt="1"/>
          </p:nvPr>
        </p:nvSpPr>
        <p:spPr>
          <a:xfrm>
            <a:off x="3771900" y="4784651"/>
            <a:ext cx="2423160" cy="2530549"/>
          </a:xfrm>
        </p:spPr>
        <p:txBody>
          <a:bodyPr lIns="0" tIns="0" rIns="0" bIns="0" anchor="t">
            <a:noAutofit/>
          </a:bodyPr>
          <a:lstStyle>
            <a:lvl1pPr marL="112713" indent="-112713" algn="l">
              <a:lnSpc>
                <a:spcPct val="120000"/>
              </a:lnSpc>
              <a:spcBef>
                <a:spcPts val="9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59" name="Text Placeholder 21"/>
          <p:cNvSpPr>
            <a:spLocks noGrp="1"/>
          </p:cNvSpPr>
          <p:nvPr>
            <p:ph type="body" sz="quarter" idx="48" hasCustomPrompt="1"/>
          </p:nvPr>
        </p:nvSpPr>
        <p:spPr>
          <a:xfrm>
            <a:off x="7155180" y="4359349"/>
            <a:ext cx="2441448" cy="2955851"/>
          </a:xfrm>
        </p:spPr>
        <p:txBody>
          <a:bodyPr lIns="0" tIns="0" rIns="0" bIns="0" anchor="t">
            <a:noAutofit/>
          </a:bodyPr>
          <a:lstStyle>
            <a:lvl1pPr marL="112713" indent="-112713" algn="l">
              <a:lnSpc>
                <a:spcPct val="120000"/>
              </a:lnSpc>
              <a:spcBef>
                <a:spcPts val="9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38" name="Rectangle 37"/>
          <p:cNvSpPr/>
          <p:nvPr userDrawn="1"/>
        </p:nvSpPr>
        <p:spPr>
          <a:xfrm>
            <a:off x="433809" y="205951"/>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40" name="Text Placeholder 21"/>
          <p:cNvSpPr>
            <a:spLocks noGrp="1"/>
          </p:cNvSpPr>
          <p:nvPr>
            <p:ph type="body" sz="quarter" idx="49" hasCustomPrompt="1"/>
          </p:nvPr>
        </p:nvSpPr>
        <p:spPr>
          <a:xfrm>
            <a:off x="3771900" y="3795822"/>
            <a:ext cx="2423160" cy="754911"/>
          </a:xfrm>
        </p:spPr>
        <p:txBody>
          <a:bodyPr lIns="0" tIns="0" rIns="0" bIns="0" anchor="b">
            <a:noAutofit/>
          </a:bodyPr>
          <a:lstStyle>
            <a:lvl1pPr marL="0" indent="0" algn="l">
              <a:lnSpc>
                <a:spcPct val="120000"/>
              </a:lnSpc>
              <a:spcBef>
                <a:spcPts val="0"/>
              </a:spcBef>
              <a:buNone/>
              <a:defRPr sz="1600" b="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50" name="Rectangle 49"/>
          <p:cNvSpPr/>
          <p:nvPr userDrawn="1"/>
        </p:nvSpPr>
        <p:spPr>
          <a:xfrm>
            <a:off x="7154649" y="205951"/>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51" name="Text Placeholder 12"/>
          <p:cNvSpPr>
            <a:spLocks noGrp="1"/>
          </p:cNvSpPr>
          <p:nvPr>
            <p:ph type="body" sz="quarter" idx="29" hasCustomPrompt="1"/>
          </p:nvPr>
        </p:nvSpPr>
        <p:spPr>
          <a:xfrm>
            <a:off x="434340" y="2010962"/>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
        <p:nvSpPr>
          <p:cNvPr id="55" name="Text Placeholder 12"/>
          <p:cNvSpPr>
            <a:spLocks noGrp="1"/>
          </p:cNvSpPr>
          <p:nvPr>
            <p:ph type="body" sz="quarter" idx="51" hasCustomPrompt="1"/>
          </p:nvPr>
        </p:nvSpPr>
        <p:spPr>
          <a:xfrm>
            <a:off x="3771900" y="4624733"/>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
        <p:nvSpPr>
          <p:cNvPr id="62" name="Text Placeholder 21"/>
          <p:cNvSpPr>
            <a:spLocks noGrp="1"/>
          </p:cNvSpPr>
          <p:nvPr>
            <p:ph type="body" sz="quarter" idx="52" hasCustomPrompt="1"/>
          </p:nvPr>
        </p:nvSpPr>
        <p:spPr>
          <a:xfrm>
            <a:off x="7155180" y="310068"/>
            <a:ext cx="2441448" cy="812371"/>
          </a:xfrm>
        </p:spPr>
        <p:txBody>
          <a:bodyPr lIns="0" tIns="0" rIns="0" bIns="0" anchor="b">
            <a:noAutofit/>
          </a:bodyPr>
          <a:lstStyle>
            <a:lvl1pPr marL="0" indent="0" algn="l">
              <a:lnSpc>
                <a:spcPct val="120000"/>
              </a:lnSpc>
              <a:spcBef>
                <a:spcPts val="0"/>
              </a:spcBef>
              <a:buNone/>
              <a:defRPr sz="1600" b="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63" name="Text Placeholder 12"/>
          <p:cNvSpPr>
            <a:spLocks noGrp="1"/>
          </p:cNvSpPr>
          <p:nvPr>
            <p:ph type="body" sz="quarter" idx="53" hasCustomPrompt="1"/>
          </p:nvPr>
        </p:nvSpPr>
        <p:spPr>
          <a:xfrm>
            <a:off x="7155180" y="1186573"/>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
        <p:nvSpPr>
          <p:cNvPr id="64" name="Text Placeholder 21"/>
          <p:cNvSpPr>
            <a:spLocks noGrp="1"/>
          </p:cNvSpPr>
          <p:nvPr>
            <p:ph type="body" sz="quarter" idx="54" hasCustomPrompt="1"/>
          </p:nvPr>
        </p:nvSpPr>
        <p:spPr>
          <a:xfrm>
            <a:off x="7159752" y="2354879"/>
            <a:ext cx="2444114" cy="281997"/>
          </a:xfrm>
        </p:spPr>
        <p:txBody>
          <a:bodyPr lIns="0" tIns="0" rIns="0" bIns="0" anchor="t">
            <a:noAutofit/>
          </a:bodyPr>
          <a:lstStyle>
            <a:lvl1pPr marL="228600" indent="-137160" algn="l">
              <a:lnSpc>
                <a:spcPct val="100000"/>
              </a:lnSpc>
              <a:spcBef>
                <a:spcPts val="0"/>
              </a:spcBef>
              <a:buClr>
                <a:schemeClr val="tx1"/>
              </a:buClr>
              <a:buFont typeface="Arial" panose="020B0604020202020204" pitchFamily="34" charset="0"/>
              <a:buChar char="—"/>
              <a:defRPr sz="900" i="0">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a:t>
            </a:r>
            <a:r>
              <a:rPr lang="en-US" dirty="0" smtClean="0"/>
              <a:t>attribution</a:t>
            </a:r>
            <a:endParaRPr dirty="0"/>
          </a:p>
        </p:txBody>
      </p:sp>
      <p:sp>
        <p:nvSpPr>
          <p:cNvPr id="65" name="Text Placeholder 21"/>
          <p:cNvSpPr>
            <a:spLocks noGrp="1"/>
          </p:cNvSpPr>
          <p:nvPr>
            <p:ph type="body" sz="quarter" idx="55" hasCustomPrompt="1"/>
          </p:nvPr>
        </p:nvSpPr>
        <p:spPr>
          <a:xfrm>
            <a:off x="7159752" y="2636876"/>
            <a:ext cx="2444114" cy="680483"/>
          </a:xfrm>
        </p:spPr>
        <p:txBody>
          <a:bodyPr lIns="0" tIns="0" rIns="0" bIns="0" anchor="t">
            <a:noAutofit/>
          </a:bodyPr>
          <a:lstStyle>
            <a:lvl1pPr marL="73152" indent="-73152" algn="l">
              <a:lnSpc>
                <a:spcPct val="120000"/>
              </a:lnSpc>
              <a:spcBef>
                <a:spcPts val="400"/>
              </a:spcBef>
              <a:buNone/>
              <a:defRPr sz="1200" i="1">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a:t>
            </a:r>
            <a:r>
              <a:rPr lang="en-US" dirty="0" smtClean="0"/>
              <a:t>quotation</a:t>
            </a:r>
            <a:endParaRPr dirty="0"/>
          </a:p>
        </p:txBody>
      </p:sp>
      <p:sp>
        <p:nvSpPr>
          <p:cNvPr id="66" name="Text Placeholder 21"/>
          <p:cNvSpPr>
            <a:spLocks noGrp="1"/>
          </p:cNvSpPr>
          <p:nvPr>
            <p:ph type="body" sz="quarter" idx="56" hasCustomPrompt="1"/>
          </p:nvPr>
        </p:nvSpPr>
        <p:spPr>
          <a:xfrm>
            <a:off x="7159752" y="3375605"/>
            <a:ext cx="2444114" cy="283464"/>
          </a:xfrm>
        </p:spPr>
        <p:txBody>
          <a:bodyPr lIns="0" tIns="0" rIns="0" bIns="0" anchor="t">
            <a:noAutofit/>
          </a:bodyPr>
          <a:lstStyle>
            <a:lvl1pPr marL="228600" indent="-137160" algn="l">
              <a:lnSpc>
                <a:spcPct val="100000"/>
              </a:lnSpc>
              <a:spcBef>
                <a:spcPts val="0"/>
              </a:spcBef>
              <a:buClr>
                <a:schemeClr val="tx1"/>
              </a:buClr>
              <a:buFont typeface="Arial" panose="020B0604020202020204" pitchFamily="34" charset="0"/>
              <a:buChar char="—"/>
              <a:defRPr sz="900" i="0">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a:t>
            </a:r>
            <a:r>
              <a:rPr lang="en-US" dirty="0" smtClean="0"/>
              <a:t>attribution</a:t>
            </a:r>
            <a:endParaRPr dirty="0"/>
          </a:p>
        </p:txBody>
      </p:sp>
      <p:sp>
        <p:nvSpPr>
          <p:cNvPr id="67" name="Text Placeholder 21"/>
          <p:cNvSpPr>
            <a:spLocks noGrp="1"/>
          </p:cNvSpPr>
          <p:nvPr>
            <p:ph type="body" sz="quarter" idx="57" hasCustomPrompt="1"/>
          </p:nvPr>
        </p:nvSpPr>
        <p:spPr>
          <a:xfrm>
            <a:off x="7155180" y="3659069"/>
            <a:ext cx="2441448" cy="487629"/>
          </a:xfrm>
        </p:spPr>
        <p:txBody>
          <a:bodyPr lIns="0" tIns="0" rIns="0" bIns="0" anchor="b">
            <a:noAutofit/>
          </a:bodyPr>
          <a:lstStyle>
            <a:lvl1pPr marL="0" indent="0" algn="l">
              <a:lnSpc>
                <a:spcPct val="120000"/>
              </a:lnSpc>
              <a:spcBef>
                <a:spcPts val="0"/>
              </a:spcBef>
              <a:buNone/>
              <a:defRPr sz="1600" b="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68" name="Text Placeholder 12"/>
          <p:cNvSpPr>
            <a:spLocks noGrp="1"/>
          </p:cNvSpPr>
          <p:nvPr>
            <p:ph type="body" sz="quarter" idx="58" hasCustomPrompt="1"/>
          </p:nvPr>
        </p:nvSpPr>
        <p:spPr>
          <a:xfrm>
            <a:off x="7155180" y="4210833"/>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Tree>
    <p:extLst>
      <p:ext uri="{BB962C8B-B14F-4D97-AF65-F5344CB8AC3E}">
        <p14:creationId xmlns:p14="http://schemas.microsoft.com/office/powerpoint/2010/main" val="1184508751"/>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pos="231" userDrawn="1">
          <p15:clr>
            <a:srgbClr val="FBAE40"/>
          </p15:clr>
        </p15:guide>
        <p15:guide id="2" pos="1902" userDrawn="1">
          <p15:clr>
            <a:srgbClr val="FBAE40"/>
          </p15:clr>
        </p15:guide>
        <p15:guide id="3" pos="2361" userDrawn="1">
          <p15:clr>
            <a:srgbClr val="FBAE40"/>
          </p15:clr>
        </p15:guide>
        <p15:guide id="4" pos="4032" userDrawn="1">
          <p15:clr>
            <a:srgbClr val="FBAE40"/>
          </p15:clr>
        </p15:guide>
        <p15:guide id="5" pos="4494" userDrawn="1">
          <p15:clr>
            <a:srgbClr val="FBAE40"/>
          </p15:clr>
        </p15:guide>
        <p15:guide id="6" pos="6105" userDrawn="1">
          <p15:clr>
            <a:srgbClr val="FBAE40"/>
          </p15:clr>
        </p15:guide>
        <p15:guide id="7" orient="horz" pos="288" userDrawn="1">
          <p15:clr>
            <a:srgbClr val="FBAE40"/>
          </p15:clr>
        </p15:guide>
        <p15:guide id="8" orient="horz" pos="460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side Page">
    <p:spTree>
      <p:nvGrpSpPr>
        <p:cNvPr id="1" name=""/>
        <p:cNvGrpSpPr/>
        <p:nvPr/>
      </p:nvGrpSpPr>
      <p:grpSpPr>
        <a:xfrm>
          <a:off x="0" y="0"/>
          <a:ext cx="0" cy="0"/>
          <a:chOff x="0" y="0"/>
          <a:chExt cx="0" cy="0"/>
        </a:xfrm>
      </p:grpSpPr>
      <p:sp>
        <p:nvSpPr>
          <p:cNvPr id="31" name="Text Placeholder 21"/>
          <p:cNvSpPr>
            <a:spLocks noGrp="1"/>
          </p:cNvSpPr>
          <p:nvPr>
            <p:ph type="body" sz="quarter" idx="20" hasCustomPrompt="1"/>
          </p:nvPr>
        </p:nvSpPr>
        <p:spPr>
          <a:xfrm>
            <a:off x="434340" y="569862"/>
            <a:ext cx="2423160" cy="1373367"/>
          </a:xfrm>
        </p:spPr>
        <p:txBody>
          <a:bodyPr lIns="0" tIns="0" rIns="0" bIns="0" anchor="b">
            <a:noAutofit/>
          </a:bodyPr>
          <a:lstStyle>
            <a:lvl1pPr marL="0" indent="0" algn="l">
              <a:lnSpc>
                <a:spcPct val="120000"/>
              </a:lnSpc>
              <a:spcBef>
                <a:spcPts val="0"/>
              </a:spcBef>
              <a:buNone/>
              <a:defRPr sz="1600" b="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43" name="Text Placeholder 21"/>
          <p:cNvSpPr>
            <a:spLocks noGrp="1"/>
          </p:cNvSpPr>
          <p:nvPr>
            <p:ph type="body" sz="quarter" idx="31" hasCustomPrompt="1"/>
          </p:nvPr>
        </p:nvSpPr>
        <p:spPr>
          <a:xfrm>
            <a:off x="434340" y="2158410"/>
            <a:ext cx="2423160" cy="1456660"/>
          </a:xfrm>
        </p:spPr>
        <p:txBody>
          <a:bodyPr lIns="0" tIns="0" rIns="0" bIns="0" anchor="t">
            <a:noAutofit/>
          </a:bodyPr>
          <a:lstStyle>
            <a:lvl1pPr marL="112713" indent="-112713" algn="l">
              <a:lnSpc>
                <a:spcPct val="120000"/>
              </a:lnSpc>
              <a:spcBef>
                <a:spcPts val="9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26" name="Text Placeholder 21"/>
          <p:cNvSpPr>
            <a:spLocks noGrp="1"/>
          </p:cNvSpPr>
          <p:nvPr>
            <p:ph type="body" sz="quarter" idx="36" hasCustomPrompt="1"/>
          </p:nvPr>
        </p:nvSpPr>
        <p:spPr>
          <a:xfrm>
            <a:off x="434340" y="3625703"/>
            <a:ext cx="2423160" cy="409096"/>
          </a:xfrm>
        </p:spPr>
        <p:txBody>
          <a:bodyPr lIns="0" tIns="0" rIns="0" bIns="0" anchor="ctr">
            <a:noAutofit/>
          </a:bodyPr>
          <a:lstStyle>
            <a:lvl1pPr marL="0" indent="0" algn="l">
              <a:lnSpc>
                <a:spcPct val="114000"/>
              </a:lnSpc>
              <a:spcBef>
                <a:spcPts val="800"/>
              </a:spcBef>
              <a:buNone/>
              <a:defRPr sz="1100" b="1">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27" name="Text Placeholder 21"/>
          <p:cNvSpPr>
            <a:spLocks noGrp="1"/>
          </p:cNvSpPr>
          <p:nvPr>
            <p:ph type="body" sz="quarter" idx="37" hasCustomPrompt="1"/>
          </p:nvPr>
        </p:nvSpPr>
        <p:spPr>
          <a:xfrm>
            <a:off x="434340" y="4034799"/>
            <a:ext cx="2423160" cy="626510"/>
          </a:xfrm>
        </p:spPr>
        <p:txBody>
          <a:bodyPr lIns="0" tIns="0" rIns="0" bIns="0" anchor="t">
            <a:noAutofit/>
          </a:bodyPr>
          <a:lstStyle>
            <a:lvl1pPr marL="112713" indent="-112713" algn="l">
              <a:lnSpc>
                <a:spcPct val="120000"/>
              </a:lnSpc>
              <a:spcBef>
                <a:spcPts val="6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cxnSp>
        <p:nvCxnSpPr>
          <p:cNvPr id="35" name="Straight Connector 34" hidden="1"/>
          <p:cNvCxnSpPr/>
          <p:nvPr userDrawn="1"/>
        </p:nvCxnSpPr>
        <p:spPr>
          <a:xfrm>
            <a:off x="3748088" y="919011"/>
            <a:ext cx="2652712"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 Placeholder 21"/>
          <p:cNvSpPr>
            <a:spLocks noGrp="1"/>
          </p:cNvSpPr>
          <p:nvPr>
            <p:ph type="body" sz="quarter" idx="42" hasCustomPrompt="1"/>
          </p:nvPr>
        </p:nvSpPr>
        <p:spPr>
          <a:xfrm>
            <a:off x="7159752" y="1616150"/>
            <a:ext cx="2444114" cy="680483"/>
          </a:xfrm>
        </p:spPr>
        <p:txBody>
          <a:bodyPr lIns="0" tIns="0" rIns="0" bIns="0" anchor="t">
            <a:noAutofit/>
          </a:bodyPr>
          <a:lstStyle>
            <a:lvl1pPr marL="73152" indent="-73152" algn="l">
              <a:lnSpc>
                <a:spcPct val="120000"/>
              </a:lnSpc>
              <a:spcBef>
                <a:spcPts val="400"/>
              </a:spcBef>
              <a:buNone/>
              <a:defRPr sz="1200" i="1">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a:t>
            </a:r>
            <a:r>
              <a:rPr lang="en-US" dirty="0" smtClean="0"/>
              <a:t>quotation</a:t>
            </a:r>
            <a:endParaRPr dirty="0"/>
          </a:p>
        </p:txBody>
      </p:sp>
      <p:sp>
        <p:nvSpPr>
          <p:cNvPr id="42" name="Text Placeholder 21"/>
          <p:cNvSpPr>
            <a:spLocks noGrp="1"/>
          </p:cNvSpPr>
          <p:nvPr>
            <p:ph type="body" sz="quarter" idx="43" hasCustomPrompt="1"/>
          </p:nvPr>
        </p:nvSpPr>
        <p:spPr>
          <a:xfrm>
            <a:off x="3771900" y="4784651"/>
            <a:ext cx="2423160" cy="2530549"/>
          </a:xfrm>
        </p:spPr>
        <p:txBody>
          <a:bodyPr lIns="0" tIns="0" rIns="0" bIns="0" anchor="t">
            <a:noAutofit/>
          </a:bodyPr>
          <a:lstStyle>
            <a:lvl1pPr marL="112713" indent="-112713" algn="l">
              <a:lnSpc>
                <a:spcPct val="120000"/>
              </a:lnSpc>
              <a:spcBef>
                <a:spcPts val="9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59" name="Text Placeholder 21"/>
          <p:cNvSpPr>
            <a:spLocks noGrp="1"/>
          </p:cNvSpPr>
          <p:nvPr>
            <p:ph type="body" sz="quarter" idx="48" hasCustomPrompt="1"/>
          </p:nvPr>
        </p:nvSpPr>
        <p:spPr>
          <a:xfrm>
            <a:off x="7155180" y="4359349"/>
            <a:ext cx="2441448" cy="2955851"/>
          </a:xfrm>
        </p:spPr>
        <p:txBody>
          <a:bodyPr lIns="0" tIns="0" rIns="0" bIns="0" anchor="t">
            <a:noAutofit/>
          </a:bodyPr>
          <a:lstStyle>
            <a:lvl1pPr marL="112713" indent="-112713" algn="l">
              <a:lnSpc>
                <a:spcPct val="120000"/>
              </a:lnSpc>
              <a:spcBef>
                <a:spcPts val="9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38" name="Rectangle 37"/>
          <p:cNvSpPr/>
          <p:nvPr userDrawn="1"/>
        </p:nvSpPr>
        <p:spPr>
          <a:xfrm>
            <a:off x="433809" y="205951"/>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40" name="Text Placeholder 21"/>
          <p:cNvSpPr>
            <a:spLocks noGrp="1"/>
          </p:cNvSpPr>
          <p:nvPr>
            <p:ph type="body" sz="quarter" idx="49" hasCustomPrompt="1"/>
          </p:nvPr>
        </p:nvSpPr>
        <p:spPr>
          <a:xfrm>
            <a:off x="3771900" y="3795822"/>
            <a:ext cx="2423160" cy="754911"/>
          </a:xfrm>
        </p:spPr>
        <p:txBody>
          <a:bodyPr lIns="0" tIns="0" rIns="0" bIns="0" anchor="b">
            <a:noAutofit/>
          </a:bodyPr>
          <a:lstStyle>
            <a:lvl1pPr marL="0" indent="0" algn="l">
              <a:lnSpc>
                <a:spcPct val="120000"/>
              </a:lnSpc>
              <a:spcBef>
                <a:spcPts val="0"/>
              </a:spcBef>
              <a:buNone/>
              <a:defRPr sz="1600" b="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50" name="Rectangle 49"/>
          <p:cNvSpPr/>
          <p:nvPr userDrawn="1"/>
        </p:nvSpPr>
        <p:spPr>
          <a:xfrm>
            <a:off x="7154649" y="205951"/>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51" name="Text Placeholder 12"/>
          <p:cNvSpPr>
            <a:spLocks noGrp="1"/>
          </p:cNvSpPr>
          <p:nvPr>
            <p:ph type="body" sz="quarter" idx="29" hasCustomPrompt="1"/>
          </p:nvPr>
        </p:nvSpPr>
        <p:spPr>
          <a:xfrm>
            <a:off x="434340" y="2010962"/>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
        <p:nvSpPr>
          <p:cNvPr id="55" name="Text Placeholder 12"/>
          <p:cNvSpPr>
            <a:spLocks noGrp="1"/>
          </p:cNvSpPr>
          <p:nvPr>
            <p:ph type="body" sz="quarter" idx="51" hasCustomPrompt="1"/>
          </p:nvPr>
        </p:nvSpPr>
        <p:spPr>
          <a:xfrm>
            <a:off x="3771900" y="4624733"/>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
        <p:nvSpPr>
          <p:cNvPr id="62" name="Text Placeholder 21"/>
          <p:cNvSpPr>
            <a:spLocks noGrp="1"/>
          </p:cNvSpPr>
          <p:nvPr>
            <p:ph type="body" sz="quarter" idx="52" hasCustomPrompt="1"/>
          </p:nvPr>
        </p:nvSpPr>
        <p:spPr>
          <a:xfrm>
            <a:off x="7155180" y="310068"/>
            <a:ext cx="2441448" cy="812371"/>
          </a:xfrm>
        </p:spPr>
        <p:txBody>
          <a:bodyPr lIns="0" tIns="0" rIns="0" bIns="0" anchor="b">
            <a:noAutofit/>
          </a:bodyPr>
          <a:lstStyle>
            <a:lvl1pPr marL="0" indent="0" algn="l">
              <a:lnSpc>
                <a:spcPct val="120000"/>
              </a:lnSpc>
              <a:spcBef>
                <a:spcPts val="0"/>
              </a:spcBef>
              <a:buNone/>
              <a:defRPr sz="1600" b="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63" name="Text Placeholder 12"/>
          <p:cNvSpPr>
            <a:spLocks noGrp="1"/>
          </p:cNvSpPr>
          <p:nvPr>
            <p:ph type="body" sz="quarter" idx="53" hasCustomPrompt="1"/>
          </p:nvPr>
        </p:nvSpPr>
        <p:spPr>
          <a:xfrm>
            <a:off x="7155180" y="1186573"/>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
        <p:nvSpPr>
          <p:cNvPr id="64" name="Text Placeholder 21"/>
          <p:cNvSpPr>
            <a:spLocks noGrp="1"/>
          </p:cNvSpPr>
          <p:nvPr>
            <p:ph type="body" sz="quarter" idx="54" hasCustomPrompt="1"/>
          </p:nvPr>
        </p:nvSpPr>
        <p:spPr>
          <a:xfrm>
            <a:off x="7159752" y="2354879"/>
            <a:ext cx="2444114" cy="281997"/>
          </a:xfrm>
        </p:spPr>
        <p:txBody>
          <a:bodyPr lIns="0" tIns="0" rIns="0" bIns="0" anchor="t">
            <a:noAutofit/>
          </a:bodyPr>
          <a:lstStyle>
            <a:lvl1pPr marL="228600" indent="-137160" algn="l">
              <a:lnSpc>
                <a:spcPct val="100000"/>
              </a:lnSpc>
              <a:spcBef>
                <a:spcPts val="0"/>
              </a:spcBef>
              <a:buClr>
                <a:schemeClr val="tx1"/>
              </a:buClr>
              <a:buFont typeface="Arial" panose="020B0604020202020204" pitchFamily="34" charset="0"/>
              <a:buChar char="—"/>
              <a:defRPr sz="900" i="0">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a:t>
            </a:r>
            <a:r>
              <a:rPr lang="en-US" dirty="0" smtClean="0"/>
              <a:t>attribution</a:t>
            </a:r>
            <a:endParaRPr dirty="0"/>
          </a:p>
        </p:txBody>
      </p:sp>
      <p:sp>
        <p:nvSpPr>
          <p:cNvPr id="65" name="Text Placeholder 21"/>
          <p:cNvSpPr>
            <a:spLocks noGrp="1"/>
          </p:cNvSpPr>
          <p:nvPr>
            <p:ph type="body" sz="quarter" idx="55" hasCustomPrompt="1"/>
          </p:nvPr>
        </p:nvSpPr>
        <p:spPr>
          <a:xfrm>
            <a:off x="7159752" y="2636876"/>
            <a:ext cx="2444114" cy="680483"/>
          </a:xfrm>
        </p:spPr>
        <p:txBody>
          <a:bodyPr lIns="0" tIns="0" rIns="0" bIns="0" anchor="t">
            <a:noAutofit/>
          </a:bodyPr>
          <a:lstStyle>
            <a:lvl1pPr marL="73152" indent="-73152" algn="l">
              <a:lnSpc>
                <a:spcPct val="120000"/>
              </a:lnSpc>
              <a:spcBef>
                <a:spcPts val="400"/>
              </a:spcBef>
              <a:buNone/>
              <a:defRPr sz="1200" i="1">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a:t>
            </a:r>
            <a:r>
              <a:rPr lang="en-US" dirty="0" smtClean="0"/>
              <a:t>quotation</a:t>
            </a:r>
            <a:endParaRPr dirty="0"/>
          </a:p>
        </p:txBody>
      </p:sp>
      <p:sp>
        <p:nvSpPr>
          <p:cNvPr id="66" name="Text Placeholder 21"/>
          <p:cNvSpPr>
            <a:spLocks noGrp="1"/>
          </p:cNvSpPr>
          <p:nvPr>
            <p:ph type="body" sz="quarter" idx="56" hasCustomPrompt="1"/>
          </p:nvPr>
        </p:nvSpPr>
        <p:spPr>
          <a:xfrm>
            <a:off x="7159752" y="3375605"/>
            <a:ext cx="2444114" cy="283464"/>
          </a:xfrm>
        </p:spPr>
        <p:txBody>
          <a:bodyPr lIns="0" tIns="0" rIns="0" bIns="0" anchor="t">
            <a:noAutofit/>
          </a:bodyPr>
          <a:lstStyle>
            <a:lvl1pPr marL="228600" indent="-137160" algn="l">
              <a:lnSpc>
                <a:spcPct val="100000"/>
              </a:lnSpc>
              <a:spcBef>
                <a:spcPts val="0"/>
              </a:spcBef>
              <a:buClr>
                <a:schemeClr val="tx1"/>
              </a:buClr>
              <a:buFont typeface="Arial" panose="020B0604020202020204" pitchFamily="34" charset="0"/>
              <a:buChar char="—"/>
              <a:defRPr sz="900" i="0">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a:t>
            </a:r>
            <a:r>
              <a:rPr lang="en-US" dirty="0" smtClean="0"/>
              <a:t>attribution</a:t>
            </a:r>
            <a:endParaRPr dirty="0"/>
          </a:p>
        </p:txBody>
      </p:sp>
      <p:sp>
        <p:nvSpPr>
          <p:cNvPr id="67" name="Text Placeholder 21"/>
          <p:cNvSpPr>
            <a:spLocks noGrp="1"/>
          </p:cNvSpPr>
          <p:nvPr>
            <p:ph type="body" sz="quarter" idx="57" hasCustomPrompt="1"/>
          </p:nvPr>
        </p:nvSpPr>
        <p:spPr>
          <a:xfrm>
            <a:off x="7155180" y="3659069"/>
            <a:ext cx="2441448" cy="487629"/>
          </a:xfrm>
        </p:spPr>
        <p:txBody>
          <a:bodyPr lIns="0" tIns="0" rIns="0" bIns="0" anchor="b">
            <a:noAutofit/>
          </a:bodyPr>
          <a:lstStyle>
            <a:lvl1pPr marL="0" indent="0" algn="l">
              <a:lnSpc>
                <a:spcPct val="120000"/>
              </a:lnSpc>
              <a:spcBef>
                <a:spcPts val="0"/>
              </a:spcBef>
              <a:buNone/>
              <a:defRPr sz="1600" b="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68" name="Text Placeholder 12"/>
          <p:cNvSpPr>
            <a:spLocks noGrp="1"/>
          </p:cNvSpPr>
          <p:nvPr>
            <p:ph type="body" sz="quarter" idx="58" hasCustomPrompt="1"/>
          </p:nvPr>
        </p:nvSpPr>
        <p:spPr>
          <a:xfrm>
            <a:off x="7155180" y="4210833"/>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
        <p:nvSpPr>
          <p:cNvPr id="28" name="Rectangle 27"/>
          <p:cNvSpPr/>
          <p:nvPr userDrawn="1"/>
        </p:nvSpPr>
        <p:spPr>
          <a:xfrm>
            <a:off x="228600" y="228600"/>
            <a:ext cx="9601200" cy="7315200"/>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089649"/>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pos="231" userDrawn="1">
          <p15:clr>
            <a:srgbClr val="FBAE40"/>
          </p15:clr>
        </p15:guide>
        <p15:guide id="2" pos="1902" userDrawn="1">
          <p15:clr>
            <a:srgbClr val="FBAE40"/>
          </p15:clr>
        </p15:guide>
        <p15:guide id="3" pos="2361" userDrawn="1">
          <p15:clr>
            <a:srgbClr val="FBAE40"/>
          </p15:clr>
        </p15:guide>
        <p15:guide id="4" pos="4032" userDrawn="1">
          <p15:clr>
            <a:srgbClr val="FBAE40"/>
          </p15:clr>
        </p15:guide>
        <p15:guide id="5" pos="4494" userDrawn="1">
          <p15:clr>
            <a:srgbClr val="FBAE40"/>
          </p15:clr>
        </p15:guide>
        <p15:guide id="6" pos="6105" userDrawn="1">
          <p15:clr>
            <a:srgbClr val="FBAE40"/>
          </p15:clr>
        </p15:guide>
        <p15:guide id="7" orient="horz" pos="288" userDrawn="1">
          <p15:clr>
            <a:srgbClr val="FBAE40"/>
          </p15:clr>
        </p15:guide>
        <p15:guide id="8" orient="horz" pos="4608"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FC7BAE6A-DCF3-43E4-B2A0-33D0CF1225FC}" type="datetimeFigureOut">
              <a:rPr lang="en-US"/>
              <a:t>1/24/15</a:t>
            </a:fld>
            <a:endParaRPr/>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9F6761A3-4CAC-4C5F-AC82-8DB08D526BC2}" type="slidenum">
              <a:rPr/>
              <a:t>‹#›</a:t>
            </a:fld>
            <a:endParaRPr/>
          </a:p>
        </p:txBody>
      </p:sp>
    </p:spTree>
    <p:extLst>
      <p:ext uri="{BB962C8B-B14F-4D97-AF65-F5344CB8AC3E}">
        <p14:creationId xmlns:p14="http://schemas.microsoft.com/office/powerpoint/2010/main" val="3687281395"/>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3" r:id="rId3"/>
    <p:sldLayoutId id="2147483674" r:id="rId4"/>
  </p:sldLayoutIdLst>
  <p:timing>
    <p:tnLst>
      <p:par>
        <p:cTn xmlns:p14="http://schemas.microsoft.com/office/powerpoint/2010/main" id="1" dur="indefinite" restart="never" nodeType="tmRoot"/>
      </p:par>
    </p:tnLst>
  </p:timing>
  <p:txStyles>
    <p:titleStyle>
      <a:lvl1pPr algn="l" defTabSz="100584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hyperlink" Target="http://www.nedcdata.org" TargetMode="External"/><Relationship Id="rId8"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solidFill>
                  <a:srgbClr val="A6002A"/>
                </a:solidFill>
              </a:rPr>
              <a:t>The Neural Engineering Data Consortium</a:t>
            </a:r>
            <a:endParaRPr lang="en-US" dirty="0">
              <a:solidFill>
                <a:srgbClr val="A6002A"/>
              </a:solidFill>
            </a:endParaRPr>
          </a:p>
        </p:txBody>
      </p:sp>
      <p:sp>
        <p:nvSpPr>
          <p:cNvPr id="3" name="Text Placeholder 2"/>
          <p:cNvSpPr>
            <a:spLocks noGrp="1"/>
          </p:cNvSpPr>
          <p:nvPr>
            <p:ph type="body" sz="quarter" idx="15"/>
          </p:nvPr>
        </p:nvSpPr>
        <p:spPr/>
        <p:txBody>
          <a:bodyPr/>
          <a:lstStyle/>
          <a:p>
            <a:r>
              <a:rPr lang="en-US" dirty="0" smtClean="0">
                <a:solidFill>
                  <a:srgbClr val="A6002A"/>
                </a:solidFill>
              </a:rPr>
              <a:t>1947 North 12</a:t>
            </a:r>
            <a:r>
              <a:rPr lang="en-US" baseline="30000" dirty="0" smtClean="0">
                <a:solidFill>
                  <a:srgbClr val="A6002A"/>
                </a:solidFill>
              </a:rPr>
              <a:t>th</a:t>
            </a:r>
            <a:r>
              <a:rPr lang="en-US" dirty="0" smtClean="0">
                <a:solidFill>
                  <a:srgbClr val="A6002A"/>
                </a:solidFill>
              </a:rPr>
              <a:t> Street</a:t>
            </a:r>
            <a:endParaRPr lang="en-US" dirty="0" smtClean="0">
              <a:solidFill>
                <a:srgbClr val="A6002A"/>
              </a:solidFill>
            </a:endParaRPr>
          </a:p>
          <a:p>
            <a:r>
              <a:rPr lang="en-US" dirty="0" smtClean="0">
                <a:solidFill>
                  <a:srgbClr val="A6002A"/>
                </a:solidFill>
              </a:rPr>
              <a:t>Philadelphia, Pennsylvania 19122</a:t>
            </a:r>
            <a:endParaRPr lang="en-US" dirty="0">
              <a:solidFill>
                <a:srgbClr val="A6002A"/>
              </a:solidFill>
            </a:endParaRPr>
          </a:p>
        </p:txBody>
      </p:sp>
      <p:sp>
        <p:nvSpPr>
          <p:cNvPr id="4" name="Text Placeholder 3"/>
          <p:cNvSpPr>
            <a:spLocks noGrp="1"/>
          </p:cNvSpPr>
          <p:nvPr>
            <p:ph type="body" sz="quarter" idx="19"/>
          </p:nvPr>
        </p:nvSpPr>
        <p:spPr/>
        <p:txBody>
          <a:bodyPr/>
          <a:lstStyle/>
          <a:p>
            <a:r>
              <a:rPr lang="en-US" dirty="0" smtClean="0"/>
              <a:t>Our </a:t>
            </a:r>
            <a:r>
              <a:rPr lang="en-US" dirty="0" smtClean="0"/>
              <a:t>core expertise is the development of robust data analytics for biomedical signal and imaging data that deliver high performance on clinical data. We leverage big data resources and deliver state of the art machine learning technology based on deep learning. We operate in a customer-centric mode and focus on problems with significant clinical impact.</a:t>
            </a:r>
            <a:endParaRPr lang="en-US" dirty="0"/>
          </a:p>
        </p:txBody>
      </p:sp>
      <p:sp>
        <p:nvSpPr>
          <p:cNvPr id="5" name="Text Placeholder 4"/>
          <p:cNvSpPr>
            <a:spLocks noGrp="1"/>
          </p:cNvSpPr>
          <p:nvPr>
            <p:ph type="body" sz="quarter" idx="20"/>
          </p:nvPr>
        </p:nvSpPr>
        <p:spPr/>
        <p:txBody>
          <a:bodyPr/>
          <a:lstStyle/>
          <a:p>
            <a:r>
              <a:rPr lang="en-US" dirty="0" smtClean="0">
                <a:solidFill>
                  <a:srgbClr val="A6002A"/>
                </a:solidFill>
              </a:rPr>
              <a:t>Transforming healthcare through big data analytics</a:t>
            </a:r>
            <a:endParaRPr lang="en-US" dirty="0">
              <a:solidFill>
                <a:srgbClr val="A6002A"/>
              </a:solidFill>
            </a:endParaRPr>
          </a:p>
        </p:txBody>
      </p:sp>
      <p:sp>
        <p:nvSpPr>
          <p:cNvPr id="6" name="Text Placeholder 5"/>
          <p:cNvSpPr>
            <a:spLocks noGrp="1"/>
          </p:cNvSpPr>
          <p:nvPr>
            <p:ph type="body" sz="quarter" idx="21"/>
          </p:nvPr>
        </p:nvSpPr>
        <p:spPr/>
        <p:txBody>
          <a:bodyPr/>
          <a:lstStyle/>
          <a:p>
            <a:r>
              <a:rPr lang="en-US" sz="3200" dirty="0" smtClean="0">
                <a:solidFill>
                  <a:srgbClr val="A6002A"/>
                </a:solidFill>
              </a:rPr>
              <a:t>Neural Engineering Data Consortium</a:t>
            </a:r>
            <a:endParaRPr lang="en-US" sz="3200" dirty="0">
              <a:solidFill>
                <a:srgbClr val="A6002A"/>
              </a:solidFill>
            </a:endParaRPr>
          </a:p>
        </p:txBody>
      </p:sp>
      <p:sp>
        <p:nvSpPr>
          <p:cNvPr id="7" name="Text Placeholder 6"/>
          <p:cNvSpPr>
            <a:spLocks noGrp="1"/>
          </p:cNvSpPr>
          <p:nvPr>
            <p:ph type="body" sz="quarter" idx="22"/>
          </p:nvPr>
        </p:nvSpPr>
        <p:spPr/>
        <p:txBody>
          <a:bodyPr/>
          <a:lstStyle/>
          <a:p>
            <a:r>
              <a:rPr lang="en-US" dirty="0" smtClean="0"/>
              <a:t>Data and Analytics</a:t>
            </a:r>
            <a:br>
              <a:rPr lang="en-US" dirty="0" smtClean="0"/>
            </a:br>
            <a:r>
              <a:rPr lang="en-US" dirty="0" smtClean="0"/>
              <a:t>that Drive Innovation in </a:t>
            </a:r>
            <a:r>
              <a:rPr lang="en-US" dirty="0" smtClean="0"/>
              <a:t>H</a:t>
            </a:r>
            <a:r>
              <a:rPr lang="en-US" dirty="0" smtClean="0"/>
              <a:t>ealthcare</a:t>
            </a:r>
            <a:endParaRPr lang="en-US" dirty="0"/>
          </a:p>
        </p:txBody>
      </p:sp>
      <p:sp>
        <p:nvSpPr>
          <p:cNvPr id="8" name="Text Placeholder 7"/>
          <p:cNvSpPr>
            <a:spLocks noGrp="1"/>
          </p:cNvSpPr>
          <p:nvPr>
            <p:ph type="body" sz="quarter" idx="23"/>
          </p:nvPr>
        </p:nvSpPr>
        <p:spPr/>
        <p:txBody>
          <a:bodyPr/>
          <a:lstStyle/>
          <a:p>
            <a:r>
              <a:rPr lang="en-US" dirty="0" smtClean="0"/>
              <a:t>Temple </a:t>
            </a:r>
            <a:r>
              <a:rPr lang="en-US" dirty="0" smtClean="0"/>
              <a:t>Ventures</a:t>
            </a:r>
            <a:endParaRPr lang="en-US" dirty="0"/>
          </a:p>
        </p:txBody>
      </p:sp>
      <p:sp>
        <p:nvSpPr>
          <p:cNvPr id="9" name="Text Placeholder 8"/>
          <p:cNvSpPr>
            <a:spLocks noGrp="1"/>
          </p:cNvSpPr>
          <p:nvPr>
            <p:ph type="body" sz="quarter" idx="24"/>
          </p:nvPr>
        </p:nvSpPr>
        <p:spPr/>
        <p:txBody>
          <a:bodyPr/>
          <a:lstStyle/>
          <a:p>
            <a:r>
              <a:rPr lang="en-US" dirty="0" smtClean="0"/>
              <a:t>1801 North Broad Street</a:t>
            </a:r>
            <a:br>
              <a:rPr lang="en-US" dirty="0" smtClean="0"/>
            </a:br>
            <a:r>
              <a:rPr lang="en-US" dirty="0" smtClean="0"/>
              <a:t>401 Conwell Hall</a:t>
            </a:r>
            <a:br>
              <a:rPr lang="en-US" dirty="0" smtClean="0"/>
            </a:br>
            <a:r>
              <a:rPr lang="en-US" dirty="0" smtClean="0"/>
              <a:t>Philadelphia, Pennsylvania 19122-6027</a:t>
            </a:r>
            <a:endParaRPr lang="en-US" dirty="0"/>
          </a:p>
        </p:txBody>
      </p:sp>
      <p:sp>
        <p:nvSpPr>
          <p:cNvPr id="10" name="Text Placeholder 9"/>
          <p:cNvSpPr>
            <a:spLocks noGrp="1"/>
          </p:cNvSpPr>
          <p:nvPr>
            <p:ph type="body" sz="quarter" idx="25"/>
          </p:nvPr>
        </p:nvSpPr>
        <p:spPr/>
        <p:txBody>
          <a:bodyPr/>
          <a:lstStyle/>
          <a:p>
            <a:r>
              <a:rPr lang="en-US" dirty="0" smtClean="0">
                <a:solidFill>
                  <a:srgbClr val="A6002A"/>
                </a:solidFill>
              </a:rPr>
              <a:t>http://www.nedcdata.org</a:t>
            </a:r>
            <a:endParaRPr lang="en-US" dirty="0" smtClean="0">
              <a:solidFill>
                <a:srgbClr val="A6002A"/>
              </a:solidFill>
            </a:endParaRPr>
          </a:p>
          <a:p>
            <a:r>
              <a:rPr lang="en-US" dirty="0" smtClean="0">
                <a:solidFill>
                  <a:srgbClr val="A6002A"/>
                </a:solidFill>
              </a:rPr>
              <a:t>info</a:t>
            </a:r>
            <a:r>
              <a:rPr lang="en-US" dirty="0" smtClean="0">
                <a:solidFill>
                  <a:srgbClr val="A6002A"/>
                </a:solidFill>
              </a:rPr>
              <a:t>@nedcdata.org</a:t>
            </a:r>
            <a:endParaRPr lang="en-US" dirty="0">
              <a:solidFill>
                <a:srgbClr val="A6002A"/>
              </a:solidFill>
            </a:endParaRPr>
          </a:p>
        </p:txBody>
      </p:sp>
      <p:sp>
        <p:nvSpPr>
          <p:cNvPr id="11" name="Text Placeholder 10"/>
          <p:cNvSpPr>
            <a:spLocks noGrp="1"/>
          </p:cNvSpPr>
          <p:nvPr>
            <p:ph type="body" sz="quarter" idx="26"/>
          </p:nvPr>
        </p:nvSpPr>
        <p:spPr/>
        <p:txBody>
          <a:bodyPr/>
          <a:lstStyle/>
          <a:p>
            <a:r>
              <a:rPr lang="en-US" dirty="0" smtClean="0">
                <a:solidFill>
                  <a:srgbClr val="A6002A"/>
                </a:solidFill>
              </a:rPr>
              <a:t>Tel: 215-204-9033</a:t>
            </a:r>
            <a:endParaRPr lang="en-US" dirty="0" smtClean="0">
              <a:solidFill>
                <a:srgbClr val="A6002A"/>
              </a:solidFill>
            </a:endParaRPr>
          </a:p>
          <a:p>
            <a:r>
              <a:rPr lang="en-US" dirty="0" smtClean="0">
                <a:solidFill>
                  <a:srgbClr val="A6002A"/>
                </a:solidFill>
              </a:rPr>
              <a:t>Fax: 215-204-5960</a:t>
            </a:r>
            <a:endParaRPr lang="en-US" dirty="0">
              <a:solidFill>
                <a:srgbClr val="A6002A"/>
              </a:solidFill>
            </a:endParaRPr>
          </a:p>
        </p:txBody>
      </p:sp>
      <p:sp>
        <p:nvSpPr>
          <p:cNvPr id="28" name="Text Placeholder 27"/>
          <p:cNvSpPr>
            <a:spLocks noGrp="1"/>
          </p:cNvSpPr>
          <p:nvPr>
            <p:ph type="body" sz="quarter" idx="28"/>
          </p:nvPr>
        </p:nvSpPr>
        <p:spPr>
          <a:xfrm>
            <a:off x="7155180" y="4912087"/>
            <a:ext cx="2423160" cy="36576"/>
          </a:xfrm>
        </p:spPr>
        <p:txBody>
          <a:bodyPr/>
          <a:lstStyle/>
          <a:p>
            <a:endParaRPr lang="en-US"/>
          </a:p>
        </p:txBody>
      </p:sp>
      <p:sp>
        <p:nvSpPr>
          <p:cNvPr id="29" name="Text Placeholder 28"/>
          <p:cNvSpPr>
            <a:spLocks noGrp="1"/>
          </p:cNvSpPr>
          <p:nvPr>
            <p:ph type="body" sz="quarter" idx="29"/>
          </p:nvPr>
        </p:nvSpPr>
        <p:spPr/>
        <p:txBody>
          <a:bodyPr/>
          <a:lstStyle/>
          <a:p>
            <a:endParaRPr lang="en-US"/>
          </a:p>
        </p:txBody>
      </p:sp>
      <p:cxnSp>
        <p:nvCxnSpPr>
          <p:cNvPr id="18" name="Straight Connector 17"/>
          <p:cNvCxnSpPr/>
          <p:nvPr/>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a:stretch>
            <a:fillRect/>
          </a:stretch>
        </p:blipFill>
        <p:spPr>
          <a:xfrm>
            <a:off x="6931735" y="6574787"/>
            <a:ext cx="1371600" cy="945932"/>
          </a:xfrm>
          <a:prstGeom prst="rect">
            <a:avLst/>
          </a:prstGeom>
        </p:spPr>
      </p:pic>
      <p:pic>
        <p:nvPicPr>
          <p:cNvPr id="23" name="Picture 22"/>
          <p:cNvPicPr>
            <a:picLocks noChangeAspect="1"/>
          </p:cNvPicPr>
          <p:nvPr/>
        </p:nvPicPr>
        <p:blipFill>
          <a:blip r:embed="rId3"/>
          <a:stretch>
            <a:fillRect/>
          </a:stretch>
        </p:blipFill>
        <p:spPr>
          <a:xfrm rot="16200000">
            <a:off x="5196070" y="690454"/>
            <a:ext cx="1371600" cy="945932"/>
          </a:xfrm>
          <a:prstGeom prst="rect">
            <a:avLst/>
          </a:prstGeom>
        </p:spPr>
      </p:pic>
      <p:pic>
        <p:nvPicPr>
          <p:cNvPr id="26" name="Picture 25" descr="Screen Shot 2013-07-09 at 12.27.4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205" y="463550"/>
            <a:ext cx="2415645" cy="1094558"/>
          </a:xfrm>
          <a:prstGeom prst="rect">
            <a:avLst/>
          </a:prstGeom>
          <a:ln>
            <a:noFill/>
          </a:ln>
          <a:effectLst>
            <a:outerShdw blurRad="292100" dist="139700" dir="2700000" algn="tl" rotWithShape="0">
              <a:srgbClr val="333333">
                <a:alpha val="65000"/>
              </a:srgbClr>
            </a:outerShdw>
          </a:effectLst>
        </p:spPr>
      </p:pic>
      <p:pic>
        <p:nvPicPr>
          <p:cNvPr id="32" name="Picture 31"/>
          <p:cNvPicPr>
            <a:picLocks noChangeAspect="1"/>
          </p:cNvPicPr>
          <p:nvPr/>
        </p:nvPicPr>
        <p:blipFill>
          <a:blip r:embed="rId5"/>
          <a:stretch>
            <a:fillRect/>
          </a:stretch>
        </p:blipFill>
        <p:spPr bwMode="auto">
          <a:xfrm>
            <a:off x="439324" y="1763308"/>
            <a:ext cx="2424526" cy="1164882"/>
          </a:xfrm>
          <a:prstGeom prst="rect">
            <a:avLst/>
          </a:prstGeom>
          <a:ln w="25400">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13447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43"/>
          </p:nvPr>
        </p:nvSpPr>
        <p:spPr>
          <a:xfrm>
            <a:off x="3771899" y="3106823"/>
            <a:ext cx="2682209" cy="2530549"/>
          </a:xfrm>
        </p:spPr>
        <p:txBody>
          <a:bodyPr/>
          <a:lstStyle/>
          <a:p>
            <a:pPr marL="0" indent="0">
              <a:buNone/>
            </a:pPr>
            <a:r>
              <a:rPr lang="en-US" dirty="0" smtClean="0"/>
              <a:t>95% accuracy identifying relevant events with less </a:t>
            </a:r>
            <a:r>
              <a:rPr lang="en-US" dirty="0" smtClean="0"/>
              <a:t>than 5% false alarms.</a:t>
            </a:r>
          </a:p>
          <a:p>
            <a:pPr marL="0" indent="0">
              <a:buNone/>
            </a:pPr>
            <a:r>
              <a:rPr lang="en-US" dirty="0" smtClean="0"/>
              <a:t>A multi-</a:t>
            </a:r>
            <a:r>
              <a:rPr lang="en-US" dirty="0" smtClean="0"/>
              <a:t>level architecture featuring an integration of deep learning and sequential pattern recognition.</a:t>
            </a:r>
          </a:p>
          <a:p>
            <a:pPr marL="0" indent="0">
              <a:buNone/>
            </a:pPr>
            <a:r>
              <a:rPr lang="en-US" dirty="0" smtClean="0"/>
              <a:t>Builds on over 30 years of success </a:t>
            </a:r>
            <a:r>
              <a:rPr lang="en-US" dirty="0" smtClean="0"/>
              <a:t>processing a wide range of signals including speech and image recognition.</a:t>
            </a:r>
          </a:p>
          <a:p>
            <a:pPr marL="0" indent="0">
              <a:buNone/>
            </a:pPr>
            <a:r>
              <a:rPr lang="en-US" dirty="0"/>
              <a:t>Emerging markets beyond traditional EEG clinical applications include chronic traumatic </a:t>
            </a:r>
            <a:r>
              <a:rPr lang="en-US" dirty="0" smtClean="0"/>
              <a:t>encephalopathy, </a:t>
            </a:r>
            <a:r>
              <a:rPr lang="en-US" dirty="0"/>
              <a:t>sleep disorders and Alzheimer’s disease</a:t>
            </a:r>
            <a:r>
              <a:rPr lang="en-US" dirty="0" smtClean="0"/>
              <a:t>.</a:t>
            </a:r>
          </a:p>
        </p:txBody>
      </p:sp>
      <p:sp>
        <p:nvSpPr>
          <p:cNvPr id="8" name="Text Placeholder 7"/>
          <p:cNvSpPr>
            <a:spLocks noGrp="1"/>
          </p:cNvSpPr>
          <p:nvPr>
            <p:ph type="body" sz="quarter" idx="48"/>
          </p:nvPr>
        </p:nvSpPr>
        <p:spPr>
          <a:xfrm>
            <a:off x="7155180" y="6468908"/>
            <a:ext cx="2441448" cy="1075661"/>
          </a:xfrm>
        </p:spPr>
        <p:txBody>
          <a:bodyPr anchor="b" anchorCtr="0"/>
          <a:lstStyle/>
          <a:p>
            <a:pPr marL="0" indent="0">
              <a:buNone/>
            </a:pPr>
            <a:r>
              <a:rPr lang="en-US" dirty="0" smtClean="0"/>
              <a:t>Dr. Iyad Obeid</a:t>
            </a:r>
            <a:r>
              <a:rPr lang="en-US" dirty="0" smtClean="0"/>
              <a:t>, </a:t>
            </a:r>
            <a:r>
              <a:rPr lang="en-US" dirty="0" smtClean="0"/>
              <a:t>Director</a:t>
            </a:r>
            <a:br>
              <a:rPr lang="en-US" dirty="0" smtClean="0"/>
            </a:br>
            <a:r>
              <a:rPr lang="en-US" dirty="0" smtClean="0"/>
              <a:t>The Neural Engineering Data Consortium</a:t>
            </a:r>
            <a:br>
              <a:rPr lang="en-US" dirty="0" smtClean="0"/>
            </a:br>
            <a:r>
              <a:rPr lang="en-US" dirty="0" smtClean="0"/>
              <a:t>1947 North 12</a:t>
            </a:r>
            <a:r>
              <a:rPr lang="en-US" baseline="30000" dirty="0" smtClean="0"/>
              <a:t>th</a:t>
            </a:r>
            <a:r>
              <a:rPr lang="en-US" dirty="0" smtClean="0"/>
              <a:t> Street</a:t>
            </a:r>
            <a:br>
              <a:rPr lang="en-US" dirty="0" smtClean="0"/>
            </a:br>
            <a:r>
              <a:rPr lang="en-US" dirty="0" smtClean="0"/>
              <a:t>Philadelphia, Pennsylvania 19122</a:t>
            </a:r>
            <a:br>
              <a:rPr lang="en-US" dirty="0" smtClean="0"/>
            </a:br>
            <a:r>
              <a:rPr lang="en-US" dirty="0" smtClean="0"/>
              <a:t>Tel: 215-204-9033</a:t>
            </a:r>
            <a:br>
              <a:rPr lang="en-US" dirty="0" smtClean="0"/>
            </a:br>
            <a:r>
              <a:rPr lang="en-US" dirty="0" smtClean="0"/>
              <a:t>Email: </a:t>
            </a:r>
            <a:r>
              <a:rPr lang="en-US" dirty="0" err="1" smtClean="0"/>
              <a:t>iobeid@temple.edu</a:t>
            </a:r>
            <a:endParaRPr lang="en-US" dirty="0" smtClean="0"/>
          </a:p>
        </p:txBody>
      </p:sp>
      <p:sp>
        <p:nvSpPr>
          <p:cNvPr id="9" name="Text Placeholder 8"/>
          <p:cNvSpPr>
            <a:spLocks noGrp="1"/>
          </p:cNvSpPr>
          <p:nvPr>
            <p:ph type="body" sz="quarter" idx="49"/>
          </p:nvPr>
        </p:nvSpPr>
        <p:spPr>
          <a:xfrm>
            <a:off x="440690" y="395911"/>
            <a:ext cx="2423160" cy="823087"/>
          </a:xfrm>
        </p:spPr>
        <p:txBody>
          <a:bodyPr/>
          <a:lstStyle/>
          <a:p>
            <a:r>
              <a:rPr lang="en-US" dirty="0" smtClean="0"/>
              <a:t>Real-time analytics improve the quality and efficiency of healthcare</a:t>
            </a:r>
            <a:endParaRPr lang="en-US" dirty="0"/>
          </a:p>
        </p:txBody>
      </p:sp>
      <p:sp>
        <p:nvSpPr>
          <p:cNvPr id="19" name="Text Placeholder 18"/>
          <p:cNvSpPr>
            <a:spLocks noGrp="1"/>
          </p:cNvSpPr>
          <p:nvPr>
            <p:ph type="body" sz="quarter" idx="57"/>
          </p:nvPr>
        </p:nvSpPr>
        <p:spPr>
          <a:xfrm>
            <a:off x="7155180" y="5870189"/>
            <a:ext cx="2441448" cy="487629"/>
          </a:xfrm>
        </p:spPr>
        <p:txBody>
          <a:bodyPr/>
          <a:lstStyle/>
          <a:p>
            <a:r>
              <a:rPr lang="en-US" dirty="0" smtClean="0"/>
              <a:t>For </a:t>
            </a:r>
            <a:r>
              <a:rPr lang="en-US" dirty="0" smtClean="0"/>
              <a:t>further information</a:t>
            </a:r>
            <a:endParaRPr lang="en-US" dirty="0"/>
          </a:p>
        </p:txBody>
      </p:sp>
      <p:sp>
        <p:nvSpPr>
          <p:cNvPr id="20" name="Text Placeholder 19"/>
          <p:cNvSpPr>
            <a:spLocks noGrp="1"/>
          </p:cNvSpPr>
          <p:nvPr>
            <p:ph type="body" sz="quarter" idx="58"/>
          </p:nvPr>
        </p:nvSpPr>
        <p:spPr>
          <a:xfrm>
            <a:off x="7155180" y="6407013"/>
            <a:ext cx="2423160" cy="36576"/>
          </a:xfrm>
        </p:spPr>
        <p:txBody>
          <a:bodyPr/>
          <a:lstStyle/>
          <a:p>
            <a:endParaRPr lang="en-US" dirty="0"/>
          </a:p>
        </p:txBody>
      </p:sp>
      <p:cxnSp>
        <p:nvCxnSpPr>
          <p:cNvPr id="21" name="Straight Connector 20"/>
          <p:cNvCxnSpPr/>
          <p:nvPr/>
        </p:nvCxnSpPr>
        <p:spPr>
          <a:xfrm>
            <a:off x="676656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
          <p:cNvCxnSpPr/>
          <p:nvPr/>
        </p:nvCxnSpPr>
        <p:spPr>
          <a:xfrm>
            <a:off x="338328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pic>
        <p:nvPicPr>
          <p:cNvPr id="10" name="Picture 9" descr="Screen Shot 2015-01-25 at 12.51.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719" y="1410006"/>
            <a:ext cx="2408131" cy="1306738"/>
          </a:xfrm>
          <a:prstGeom prst="rect">
            <a:avLst/>
          </a:prstGeom>
        </p:spPr>
      </p:pic>
      <p:pic>
        <p:nvPicPr>
          <p:cNvPr id="29" name="Picture 28" descr="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4999" y="1266883"/>
            <a:ext cx="2479856" cy="1318097"/>
          </a:xfrm>
          <a:prstGeom prst="rect">
            <a:avLst/>
          </a:prstGeom>
        </p:spPr>
      </p:pic>
      <p:pic>
        <p:nvPicPr>
          <p:cNvPr id="30" name="Imagen 5"/>
          <p:cNvPicPr>
            <a:picLocks noChangeAspect="1"/>
          </p:cNvPicPr>
          <p:nvPr/>
        </p:nvPicPr>
        <p:blipFill rotWithShape="1">
          <a:blip r:embed="rId5"/>
          <a:srcRect t="19255" b="17480"/>
          <a:stretch/>
        </p:blipFill>
        <p:spPr>
          <a:xfrm>
            <a:off x="485741" y="5796306"/>
            <a:ext cx="5978612" cy="1811304"/>
          </a:xfrm>
          <a:prstGeom prst="rect">
            <a:avLst/>
          </a:prstGeom>
        </p:spPr>
      </p:pic>
      <p:sp>
        <p:nvSpPr>
          <p:cNvPr id="42" name="Text Placeholder 8"/>
          <p:cNvSpPr>
            <a:spLocks noGrp="1"/>
          </p:cNvSpPr>
          <p:nvPr>
            <p:ph type="body" sz="quarter" idx="49"/>
          </p:nvPr>
        </p:nvSpPr>
        <p:spPr>
          <a:xfrm>
            <a:off x="7136839" y="412253"/>
            <a:ext cx="2423160" cy="754911"/>
          </a:xfrm>
        </p:spPr>
        <p:txBody>
          <a:bodyPr/>
          <a:lstStyle/>
          <a:p>
            <a:r>
              <a:rPr lang="en-US" dirty="0" smtClean="0"/>
              <a:t>Big data resources enable advancements in clinical technology</a:t>
            </a:r>
            <a:endParaRPr lang="en-US" dirty="0"/>
          </a:p>
        </p:txBody>
      </p:sp>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4243" y="223606"/>
            <a:ext cx="2470957" cy="1389235"/>
          </a:xfrm>
          <a:prstGeom prst="rect">
            <a:avLst/>
          </a:prstGeom>
        </p:spPr>
      </p:pic>
      <p:sp>
        <p:nvSpPr>
          <p:cNvPr id="79" name="Text Placeholder 8"/>
          <p:cNvSpPr>
            <a:spLocks noGrp="1"/>
          </p:cNvSpPr>
          <p:nvPr>
            <p:ph type="body" sz="quarter" idx="49"/>
          </p:nvPr>
        </p:nvSpPr>
        <p:spPr>
          <a:xfrm>
            <a:off x="3720077" y="1822649"/>
            <a:ext cx="2778852" cy="1225058"/>
          </a:xfrm>
        </p:spPr>
        <p:txBody>
          <a:bodyPr anchor="t" anchorCtr="0"/>
          <a:lstStyle/>
          <a:p>
            <a:r>
              <a:rPr lang="en-US" dirty="0" smtClean="0"/>
              <a:t>Powerful machine learning technology delivers unprecedented performance on clinical data</a:t>
            </a:r>
            <a:endParaRPr lang="en-US" dirty="0"/>
          </a:p>
        </p:txBody>
      </p:sp>
      <p:pic>
        <p:nvPicPr>
          <p:cNvPr id="80" name="Picture 79">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52071" y="4261213"/>
            <a:ext cx="2438214" cy="1581510"/>
          </a:xfrm>
          <a:prstGeom prst="rect">
            <a:avLst/>
          </a:prstGeom>
          <a:ln>
            <a:noFill/>
          </a:ln>
          <a:effectLst>
            <a:outerShdw blurRad="292100" dist="139700" dir="2700000" algn="tl" rotWithShape="0">
              <a:srgbClr val="333333">
                <a:alpha val="65000"/>
              </a:srgbClr>
            </a:outerShdw>
          </a:effectLst>
        </p:spPr>
      </p:pic>
      <p:sp>
        <p:nvSpPr>
          <p:cNvPr id="40" name="Text Placeholder 6"/>
          <p:cNvSpPr>
            <a:spLocks noGrp="1"/>
          </p:cNvSpPr>
          <p:nvPr>
            <p:ph type="body" sz="quarter" idx="43"/>
          </p:nvPr>
        </p:nvSpPr>
        <p:spPr>
          <a:xfrm>
            <a:off x="440690" y="2932455"/>
            <a:ext cx="2423160" cy="3050884"/>
          </a:xfrm>
        </p:spPr>
        <p:txBody>
          <a:bodyPr/>
          <a:lstStyle/>
          <a:p>
            <a:pPr marL="0" indent="0">
              <a:buNone/>
            </a:pPr>
            <a:r>
              <a:rPr lang="en-US" b="1" dirty="0" smtClean="0"/>
              <a:t>AutoEEG</a:t>
            </a:r>
            <a:r>
              <a:rPr lang="en-US" b="1" baseline="30000" dirty="0" smtClean="0"/>
              <a:t>TM</a:t>
            </a:r>
            <a:r>
              <a:rPr lang="en-US" b="1" dirty="0" smtClean="0"/>
              <a:t>: </a:t>
            </a:r>
            <a:r>
              <a:rPr lang="en-US" dirty="0" smtClean="0"/>
              <a:t>A clinical </a:t>
            </a:r>
            <a:r>
              <a:rPr lang="en-US" dirty="0"/>
              <a:t>decision support tool </a:t>
            </a:r>
            <a:r>
              <a:rPr lang="en-US" dirty="0" smtClean="0"/>
              <a:t>that reduces </a:t>
            </a:r>
            <a:r>
              <a:rPr lang="en-US" dirty="0"/>
              <a:t>error and is sufficiently lightweight to run on portable standalone </a:t>
            </a:r>
            <a:r>
              <a:rPr lang="en-US" dirty="0" smtClean="0"/>
              <a:t>platforms.</a:t>
            </a:r>
          </a:p>
          <a:p>
            <a:pPr lvl="0"/>
            <a:r>
              <a:rPr lang="en-US" dirty="0" smtClean="0"/>
              <a:t>Enable </a:t>
            </a:r>
            <a:r>
              <a:rPr lang="en-US" dirty="0"/>
              <a:t>clinical neurologists </a:t>
            </a:r>
            <a:r>
              <a:rPr lang="en-US" dirty="0" smtClean="0"/>
              <a:t>to </a:t>
            </a:r>
            <a:r>
              <a:rPr lang="en-US" dirty="0"/>
              <a:t>decrease the time spent analyzing an EEG and thereby increase billing.</a:t>
            </a:r>
          </a:p>
          <a:p>
            <a:pPr lvl="0"/>
            <a:r>
              <a:rPr lang="en-US" dirty="0"/>
              <a:t>Allow </a:t>
            </a:r>
            <a:r>
              <a:rPr lang="en-US" dirty="0" err="1"/>
              <a:t>pharmas</a:t>
            </a:r>
            <a:r>
              <a:rPr lang="en-US" dirty="0"/>
              <a:t> to assess changes quantitatively in neural activation during clinical trials.</a:t>
            </a:r>
          </a:p>
          <a:p>
            <a:pPr lvl="0"/>
            <a:r>
              <a:rPr lang="en-US" dirty="0"/>
              <a:t>Allow neurologists to order and bill for substantially more long-term monitoring tests based on this proven decision support tool</a:t>
            </a:r>
            <a:r>
              <a:rPr lang="en-US" dirty="0" smtClean="0"/>
              <a:t>.</a:t>
            </a:r>
            <a:endParaRPr lang="en-US" dirty="0"/>
          </a:p>
        </p:txBody>
      </p:sp>
      <p:sp>
        <p:nvSpPr>
          <p:cNvPr id="82" name="Text Placeholder 6"/>
          <p:cNvSpPr>
            <a:spLocks noGrp="1"/>
          </p:cNvSpPr>
          <p:nvPr>
            <p:ph type="body" sz="quarter" idx="43"/>
          </p:nvPr>
        </p:nvSpPr>
        <p:spPr>
          <a:xfrm>
            <a:off x="7136414" y="2721393"/>
            <a:ext cx="2440169" cy="2530549"/>
          </a:xfrm>
        </p:spPr>
        <p:txBody>
          <a:bodyPr/>
          <a:lstStyle/>
          <a:p>
            <a:pPr marL="0" indent="0">
              <a:buNone/>
            </a:pPr>
            <a:r>
              <a:rPr lang="en-US" dirty="0" smtClean="0"/>
              <a:t>The TUH EEG Corpus is the world’s largest publicly released EEG corpus</a:t>
            </a:r>
          </a:p>
          <a:p>
            <a:pPr marL="0" indent="0">
              <a:buNone/>
            </a:pPr>
            <a:r>
              <a:rPr lang="en-US" dirty="0" smtClean="0"/>
              <a:t>It enabled the development of AutoEEG</a:t>
            </a:r>
            <a:r>
              <a:rPr lang="en-US" baseline="30000" dirty="0" smtClean="0"/>
              <a:t>TM</a:t>
            </a:r>
          </a:p>
          <a:p>
            <a:pPr marL="0" indent="0">
              <a:buNone/>
            </a:pPr>
            <a:r>
              <a:rPr lang="en-US" dirty="0" smtClean="0"/>
              <a:t>The Neural Engineering Data Consortium (NEDC) focuses on the advancement of science by developing big data resources</a:t>
            </a:r>
            <a:endParaRPr lang="en-US" dirty="0" smtClean="0"/>
          </a:p>
        </p:txBody>
      </p:sp>
    </p:spTree>
    <p:extLst>
      <p:ext uri="{BB962C8B-B14F-4D97-AF65-F5344CB8AC3E}">
        <p14:creationId xmlns:p14="http://schemas.microsoft.com/office/powerpoint/2010/main" val="1355467603"/>
      </p:ext>
    </p:extLst>
  </p:cSld>
  <p:clrMapOvr>
    <a:masterClrMapping/>
  </p:clrMapOvr>
</p:sld>
</file>

<file path=ppt/theme/theme1.xml><?xml version="1.0" encoding="utf-8"?>
<a:theme xmlns:a="http://schemas.openxmlformats.org/drawingml/2006/main" name="Black Brochure 11 x 8.5">
  <a:themeElements>
    <a:clrScheme name="Black Brochure">
      <a:dk1>
        <a:sysClr val="windowText" lastClr="000000"/>
      </a:dk1>
      <a:lt1>
        <a:sysClr val="window" lastClr="FFFFFF"/>
      </a:lt1>
      <a:dk2>
        <a:srgbClr val="000000"/>
      </a:dk2>
      <a:lt2>
        <a:srgbClr val="F8F8F8"/>
      </a:lt2>
      <a:accent1>
        <a:srgbClr val="EF4623"/>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lackBrochure.potx" id="{E82E603B-C300-4B3A-8D8B-62F7AA018760}" vid="{6A0FD953-A5A3-4406-8679-4C255090AC8E}"/>
    </a:ext>
  </a:extLst>
</a:theme>
</file>

<file path=ppt/theme/theme2.xml><?xml version="1.0" encoding="utf-8"?>
<a:theme xmlns:a="http://schemas.openxmlformats.org/drawingml/2006/main" name="Office Theme">
  <a:themeElements>
    <a:clrScheme name="Black Brochure">
      <a:dk1>
        <a:sysClr val="windowText" lastClr="000000"/>
      </a:dk1>
      <a:lt1>
        <a:sysClr val="window" lastClr="FFFFFF"/>
      </a:lt1>
      <a:dk2>
        <a:srgbClr val="000000"/>
      </a:dk2>
      <a:lt2>
        <a:srgbClr val="F8F8F8"/>
      </a:lt2>
      <a:accent1>
        <a:srgbClr val="EF4623"/>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lack Brochure">
      <a:dk1>
        <a:sysClr val="windowText" lastClr="000000"/>
      </a:dk1>
      <a:lt1>
        <a:sysClr val="window" lastClr="FFFFFF"/>
      </a:lt1>
      <a:dk2>
        <a:srgbClr val="000000"/>
      </a:dk2>
      <a:lt2>
        <a:srgbClr val="F8F8F8"/>
      </a:lt2>
      <a:accent1>
        <a:srgbClr val="EF4623"/>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2355CA-56AF-4BDE-95DC-9786C08C81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950E548-EB92-45B1-BD32-B49FA21BA3C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3927621-33BA-4C7B-B00E-AAFA1CE7DB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554</Words>
  <Application>Microsoft Macintosh PowerPoint</Application>
  <PresentationFormat>Custom</PresentationFormat>
  <Paragraphs>37</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Black Brochure 11 x 8.5</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2013-07-31T14:07:30Z</dcterms:created>
  <dcterms:modified xsi:type="dcterms:W3CDTF">2015-01-25T14:33:56Z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