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7"/>
  </p:notesMasterIdLst>
  <p:handoutMasterIdLst>
    <p:handoutMasterId r:id="rId8"/>
  </p:handoutMasterIdLst>
  <p:sldIdLst>
    <p:sldId id="260" r:id="rId5"/>
    <p:sldId id="259" r:id="rId6"/>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0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86" autoAdjust="0"/>
    <p:restoredTop sz="95324" autoAdjust="0"/>
  </p:normalViewPr>
  <p:slideViewPr>
    <p:cSldViewPr snapToGrid="0">
      <p:cViewPr>
        <p:scale>
          <a:sx n="100" d="100"/>
          <a:sy n="100" d="100"/>
        </p:scale>
        <p:origin x="-728" y="504"/>
      </p:cViewPr>
      <p:guideLst>
        <p:guide orient="horz" pos="159"/>
        <p:guide pos="6038"/>
      </p:guideLst>
    </p:cSldViewPr>
  </p:slideViewPr>
  <p:notesTextViewPr>
    <p:cViewPr>
      <p:scale>
        <a:sx n="3" d="2"/>
        <a:sy n="3" d="2"/>
      </p:scale>
      <p:origin x="0" y="0"/>
    </p:cViewPr>
  </p:notesTextViewPr>
  <p:notesViewPr>
    <p:cSldViewPr snapToGrid="0">
      <p:cViewPr varScale="1">
        <p:scale>
          <a:sx n="65" d="100"/>
          <a:sy n="65" d="100"/>
        </p:scale>
        <p:origin x="2796" y="66"/>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notesMaster" Target="notesMasters/notesMaster1.xml"/><Relationship Id="rId8" Type="http://schemas.openxmlformats.org/officeDocument/2006/relationships/handoutMaster" Target="handoutMasters/handout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D6FE3C-34D8-4B4B-9273-D907B0A3B964}" type="datetimeFigureOut">
              <a:rPr lang="en-US"/>
              <a:t>1/27/15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69A89D-734B-4FAD-B6E7-2B864E72E489}" type="slidenum">
              <a:rPr/>
              <a:t>‹#›</a:t>
            </a:fld>
            <a:endParaRPr/>
          </a:p>
        </p:txBody>
      </p:sp>
    </p:spTree>
    <p:extLst>
      <p:ext uri="{BB962C8B-B14F-4D97-AF65-F5344CB8AC3E}">
        <p14:creationId xmlns:p14="http://schemas.microsoft.com/office/powerpoint/2010/main" val="2919203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FF5F4-5691-49AF-9E16-FB22826F7264}" type="datetimeFigureOut">
              <a:rPr lang="en-US"/>
              <a:t>1/27/15</a:t>
            </a:fld>
            <a:endParaRPr/>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2A89D7-7603-4ECB-ADF6-F6CF2BE4F401}" type="slidenum">
              <a:rPr/>
              <a:t>‹#›</a:t>
            </a:fld>
            <a:endParaRPr/>
          </a:p>
        </p:txBody>
      </p:sp>
    </p:spTree>
    <p:extLst>
      <p:ext uri="{BB962C8B-B14F-4D97-AF65-F5344CB8AC3E}">
        <p14:creationId xmlns:p14="http://schemas.microsoft.com/office/powerpoint/2010/main" val="2925848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To change this brochure, replace our sample content with your own. Or, if you'd rather start from a clean slate, press the New Slide button on the Home tab to insert a new page. </a:t>
            </a:r>
            <a:r>
              <a:rPr lang="en-US" dirty="0"/>
              <a:t>Now enter your text and pictures in the empty placeholders. To change the logo to your own, select  the picture “replace with LOGO” and choose Change Picture on the Picture Tools Format tab.</a:t>
            </a:r>
          </a:p>
          <a:p>
            <a:endParaRPr lang="en-US" dirty="0" smtClean="0"/>
          </a:p>
          <a:p>
            <a:r>
              <a:rPr lang="en-US" dirty="0" smtClean="0"/>
              <a:t>And </a:t>
            </a:r>
            <a:r>
              <a:rPr lang="en-US" dirty="0"/>
              <a:t>did you notice we made fold marks for you? They are really light, but if you don’t like them showing on your brochure, select and delete them before you print.</a:t>
            </a:r>
          </a:p>
        </p:txBody>
      </p:sp>
      <p:sp>
        <p:nvSpPr>
          <p:cNvPr id="4" name="Slide Number Placeholder 3"/>
          <p:cNvSpPr>
            <a:spLocks noGrp="1"/>
          </p:cNvSpPr>
          <p:nvPr>
            <p:ph type="sldNum" sz="quarter" idx="10"/>
          </p:nvPr>
        </p:nvSpPr>
        <p:spPr/>
        <p:txBody>
          <a:bodyPr/>
          <a:lstStyle/>
          <a:p>
            <a:fld id="{952A89D7-7603-4ECB-ADF6-F6CF2BE4F401}" type="slidenum">
              <a:rPr lang="en-US" smtClean="0"/>
              <a:pPr/>
              <a:t>1</a:t>
            </a:fld>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820910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 change this brochure, replace our sample content with your own. Or, if you'd rather start from a clean slate, press the New Slide button on the Home tab to insert a new page. Now enter your text and pictures in the empty placeholders. To change the logo to your own, select  the picture “replace with LOGO” and choose Change Picture on the Picture Tools Format tab.</a:t>
            </a:r>
          </a:p>
          <a:p>
            <a:endParaRPr lang="en-US" dirty="0" smtClean="0"/>
          </a:p>
          <a:p>
            <a:r>
              <a:rPr lang="en-US" dirty="0"/>
              <a:t>And did you notice we made fold marks for you? They are really light, but if you don’t like them showing on your brochure, select and delete them before you print.</a:t>
            </a:r>
          </a:p>
        </p:txBody>
      </p:sp>
      <p:sp>
        <p:nvSpPr>
          <p:cNvPr id="4" name="Slide Number Placeholder 3"/>
          <p:cNvSpPr>
            <a:spLocks noGrp="1"/>
          </p:cNvSpPr>
          <p:nvPr>
            <p:ph type="sldNum" sz="quarter" idx="10"/>
          </p:nvPr>
        </p:nvSpPr>
        <p:spPr/>
        <p:txBody>
          <a:bodyPr/>
          <a:lstStyle/>
          <a:p>
            <a:fld id="{952A89D7-7603-4ECB-ADF6-F6CF2BE4F401}" type="slidenum">
              <a:rPr lang="en-US" smtClean="0"/>
              <a:pPr/>
              <a:t>2</a:t>
            </a:fld>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750841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utside Page">
    <p:spTree>
      <p:nvGrpSpPr>
        <p:cNvPr id="1" name=""/>
        <p:cNvGrpSpPr/>
        <p:nvPr/>
      </p:nvGrpSpPr>
      <p:grpSpPr>
        <a:xfrm>
          <a:off x="0" y="0"/>
          <a:ext cx="0" cy="0"/>
          <a:chOff x="0" y="0"/>
          <a:chExt cx="0" cy="0"/>
        </a:xfrm>
      </p:grpSpPr>
      <p:sp>
        <p:nvSpPr>
          <p:cNvPr id="23" name="Text Placeholder 21"/>
          <p:cNvSpPr>
            <a:spLocks noGrp="1"/>
          </p:cNvSpPr>
          <p:nvPr>
            <p:ph type="body" sz="quarter" idx="14" hasCustomPrompt="1"/>
          </p:nvPr>
        </p:nvSpPr>
        <p:spPr>
          <a:xfrm rot="16200000">
            <a:off x="2282453" y="5905510"/>
            <a:ext cx="2471737" cy="347642"/>
          </a:xfrm>
        </p:spPr>
        <p:txBody>
          <a:bodyPr lIns="0" tIns="0" rIns="0" bIns="0" anchor="b">
            <a:noAutofit/>
          </a:bodyPr>
          <a:lstStyle>
            <a:lvl1pPr marL="0" indent="0" algn="l">
              <a:lnSpc>
                <a:spcPct val="85000"/>
              </a:lnSpc>
              <a:spcBef>
                <a:spcPts val="0"/>
              </a:spcBef>
              <a:buNone/>
              <a:defRPr sz="900">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Company N</a:t>
            </a:r>
            <a:r>
              <a:rPr dirty="0" smtClean="0"/>
              <a:t>ame</a:t>
            </a:r>
            <a:endParaRPr dirty="0"/>
          </a:p>
        </p:txBody>
      </p:sp>
      <p:sp>
        <p:nvSpPr>
          <p:cNvPr id="24" name="Text Placeholder 21"/>
          <p:cNvSpPr>
            <a:spLocks noGrp="1"/>
          </p:cNvSpPr>
          <p:nvPr>
            <p:ph type="body" sz="quarter" idx="15" hasCustomPrompt="1"/>
          </p:nvPr>
        </p:nvSpPr>
        <p:spPr>
          <a:xfrm rot="16200000">
            <a:off x="2662318" y="5875952"/>
            <a:ext cx="2471738" cy="406757"/>
          </a:xfrm>
        </p:spPr>
        <p:txBody>
          <a:bodyPr lIns="0" tIns="0" rIns="0" bIns="0" anchor="t">
            <a:noAutofit/>
          </a:bodyPr>
          <a:lstStyle>
            <a:lvl1pPr marL="0" indent="0" algn="l">
              <a:lnSpc>
                <a:spcPct val="120000"/>
              </a:lnSpc>
              <a:spcBef>
                <a:spcPts val="0"/>
              </a:spcBef>
              <a:buNone/>
              <a:defRPr sz="9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B</a:t>
            </a:r>
            <a:r>
              <a:rPr dirty="0" smtClean="0"/>
              <a:t>usiness </a:t>
            </a:r>
            <a:r>
              <a:rPr lang="en-US" dirty="0" smtClean="0"/>
              <a:t>A</a:t>
            </a:r>
            <a:r>
              <a:rPr dirty="0" smtClean="0"/>
              <a:t>ddress</a:t>
            </a:r>
            <a:endParaRPr dirty="0"/>
          </a:p>
        </p:txBody>
      </p:sp>
      <p:sp>
        <p:nvSpPr>
          <p:cNvPr id="28" name="Text Placeholder 21"/>
          <p:cNvSpPr>
            <a:spLocks noGrp="1"/>
          </p:cNvSpPr>
          <p:nvPr>
            <p:ph type="body" sz="quarter" idx="19" hasCustomPrompt="1"/>
          </p:nvPr>
        </p:nvSpPr>
        <p:spPr>
          <a:xfrm>
            <a:off x="442027" y="5422604"/>
            <a:ext cx="2424223" cy="1892596"/>
          </a:xfrm>
        </p:spPr>
        <p:txBody>
          <a:bodyPr lIns="0" tIns="0" rIns="0" bIns="0" anchor="t">
            <a:noAutofit/>
          </a:bodyPr>
          <a:lstStyle>
            <a:lvl1pPr marL="0" indent="0" algn="l">
              <a:lnSpc>
                <a:spcPct val="120000"/>
              </a:lnSpc>
              <a:spcBef>
                <a:spcPts val="900"/>
              </a:spcBef>
              <a:buNone/>
              <a:defRPr sz="10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31" name="Text Placeholder 21"/>
          <p:cNvSpPr>
            <a:spLocks noGrp="1"/>
          </p:cNvSpPr>
          <p:nvPr>
            <p:ph type="body" sz="quarter" idx="20" hasCustomPrompt="1"/>
          </p:nvPr>
        </p:nvSpPr>
        <p:spPr>
          <a:xfrm>
            <a:off x="442026" y="4146698"/>
            <a:ext cx="2424224" cy="1006274"/>
          </a:xfrm>
        </p:spPr>
        <p:txBody>
          <a:bodyPr lIns="0" tIns="0" rIns="0" bIns="0" anchor="b">
            <a:noAutofit/>
          </a:bodyPr>
          <a:lstStyle>
            <a:lvl1pPr marL="0" indent="0" algn="l">
              <a:lnSpc>
                <a:spcPct val="120000"/>
              </a:lnSpc>
              <a:spcBef>
                <a:spcPts val="0"/>
              </a:spcBef>
              <a:buNone/>
              <a:defRPr sz="1600" b="1">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Heading text</a:t>
            </a:r>
            <a:endParaRPr dirty="0"/>
          </a:p>
        </p:txBody>
      </p:sp>
      <p:sp>
        <p:nvSpPr>
          <p:cNvPr id="33" name="Text Placeholder 21"/>
          <p:cNvSpPr>
            <a:spLocks noGrp="1"/>
          </p:cNvSpPr>
          <p:nvPr>
            <p:ph type="body" sz="quarter" idx="21" hasCustomPrompt="1"/>
          </p:nvPr>
        </p:nvSpPr>
        <p:spPr>
          <a:xfrm>
            <a:off x="7155180" y="1446028"/>
            <a:ext cx="2423160" cy="2308328"/>
          </a:xfrm>
        </p:spPr>
        <p:txBody>
          <a:bodyPr lIns="0" tIns="0" rIns="0" bIns="0" anchor="b">
            <a:noAutofit/>
          </a:bodyPr>
          <a:lstStyle>
            <a:lvl1pPr marL="0" indent="0" algn="l">
              <a:lnSpc>
                <a:spcPct val="90000"/>
              </a:lnSpc>
              <a:spcBef>
                <a:spcPts val="0"/>
              </a:spcBef>
              <a:buNone/>
              <a:defRPr sz="3800" b="1" baseline="0">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Heading text</a:t>
            </a:r>
            <a:endParaRPr dirty="0"/>
          </a:p>
        </p:txBody>
      </p:sp>
      <p:sp>
        <p:nvSpPr>
          <p:cNvPr id="34" name="Text Placeholder 21"/>
          <p:cNvSpPr>
            <a:spLocks noGrp="1"/>
          </p:cNvSpPr>
          <p:nvPr>
            <p:ph type="body" sz="quarter" idx="22" hasCustomPrompt="1"/>
          </p:nvPr>
        </p:nvSpPr>
        <p:spPr>
          <a:xfrm>
            <a:off x="7155180" y="3997842"/>
            <a:ext cx="2423160" cy="616688"/>
          </a:xfrm>
        </p:spPr>
        <p:txBody>
          <a:bodyPr lIns="0" tIns="0" rIns="0" bIns="0" anchor="t">
            <a:noAutofit/>
          </a:bodyPr>
          <a:lstStyle>
            <a:lvl1pPr marL="0" indent="0" algn="l">
              <a:lnSpc>
                <a:spcPct val="100000"/>
              </a:lnSpc>
              <a:spcBef>
                <a:spcPts val="0"/>
              </a:spcBef>
              <a:buNone/>
              <a:defRPr sz="1800" b="1">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Click to add text</a:t>
            </a:r>
            <a:endParaRPr dirty="0"/>
          </a:p>
        </p:txBody>
      </p:sp>
      <p:sp>
        <p:nvSpPr>
          <p:cNvPr id="20" name="Text Placeholder 21"/>
          <p:cNvSpPr>
            <a:spLocks noGrp="1"/>
          </p:cNvSpPr>
          <p:nvPr>
            <p:ph type="body" sz="quarter" idx="23" hasCustomPrompt="1"/>
          </p:nvPr>
        </p:nvSpPr>
        <p:spPr>
          <a:xfrm rot="16200000">
            <a:off x="3081241" y="4061237"/>
            <a:ext cx="2381694" cy="341040"/>
          </a:xfrm>
        </p:spPr>
        <p:txBody>
          <a:bodyPr lIns="0" tIns="0" rIns="0" bIns="0" anchor="b">
            <a:noAutofit/>
          </a:bodyPr>
          <a:lstStyle>
            <a:lvl1pPr marL="0" indent="0" algn="l">
              <a:lnSpc>
                <a:spcPct val="100000"/>
              </a:lnSpc>
              <a:spcBef>
                <a:spcPts val="0"/>
              </a:spcBef>
              <a:buNone/>
              <a:defRPr sz="1000" b="1">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Recipient Name</a:t>
            </a:r>
            <a:endParaRPr dirty="0"/>
          </a:p>
        </p:txBody>
      </p:sp>
      <p:sp>
        <p:nvSpPr>
          <p:cNvPr id="22" name="Rectangle 21"/>
          <p:cNvSpPr/>
          <p:nvPr userDrawn="1"/>
        </p:nvSpPr>
        <p:spPr>
          <a:xfrm>
            <a:off x="7154649" y="3867502"/>
            <a:ext cx="2424223"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26" name="Text Placeholder 21"/>
          <p:cNvSpPr>
            <a:spLocks noGrp="1"/>
          </p:cNvSpPr>
          <p:nvPr>
            <p:ph type="body" sz="quarter" idx="24" hasCustomPrompt="1"/>
          </p:nvPr>
        </p:nvSpPr>
        <p:spPr>
          <a:xfrm rot="16200000">
            <a:off x="3567975" y="3923123"/>
            <a:ext cx="2381694" cy="617266"/>
          </a:xfrm>
        </p:spPr>
        <p:txBody>
          <a:bodyPr lIns="0" tIns="0" rIns="0" bIns="0" anchor="t">
            <a:noAutofit/>
          </a:bodyPr>
          <a:lstStyle>
            <a:lvl1pPr marL="0" indent="0" algn="l">
              <a:lnSpc>
                <a:spcPct val="120000"/>
              </a:lnSpc>
              <a:spcBef>
                <a:spcPts val="0"/>
              </a:spcBef>
              <a:buNone/>
              <a:defRPr sz="10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Address</a:t>
            </a:r>
            <a:br>
              <a:rPr lang="en-US" dirty="0" smtClean="0"/>
            </a:br>
            <a:r>
              <a:rPr lang="en-US" dirty="0" smtClean="0"/>
              <a:t>City, ST  ZIP Code</a:t>
            </a:r>
            <a:endParaRPr dirty="0"/>
          </a:p>
        </p:txBody>
      </p:sp>
      <p:sp>
        <p:nvSpPr>
          <p:cNvPr id="29" name="Text Placeholder 21"/>
          <p:cNvSpPr>
            <a:spLocks noGrp="1"/>
          </p:cNvSpPr>
          <p:nvPr>
            <p:ph type="body" sz="quarter" idx="25" hasCustomPrompt="1"/>
          </p:nvPr>
        </p:nvSpPr>
        <p:spPr>
          <a:xfrm rot="16200000">
            <a:off x="5194895" y="4208443"/>
            <a:ext cx="1785749" cy="642567"/>
          </a:xfrm>
        </p:spPr>
        <p:txBody>
          <a:bodyPr lIns="0" tIns="0" rIns="0" bIns="0" anchor="b">
            <a:noAutofit/>
          </a:bodyPr>
          <a:lstStyle>
            <a:lvl1pPr marL="0" indent="0" algn="l">
              <a:lnSpc>
                <a:spcPct val="120000"/>
              </a:lnSpc>
              <a:spcBef>
                <a:spcPts val="0"/>
              </a:spcBef>
              <a:buNone/>
              <a:defRPr sz="9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[Website]</a:t>
            </a:r>
            <a:br>
              <a:rPr lang="en-US" dirty="0" smtClean="0"/>
            </a:br>
            <a:r>
              <a:rPr lang="en-US" dirty="0" smtClean="0"/>
              <a:t>[Email]</a:t>
            </a:r>
            <a:endParaRPr dirty="0"/>
          </a:p>
        </p:txBody>
      </p:sp>
      <p:sp>
        <p:nvSpPr>
          <p:cNvPr id="30" name="Text Placeholder 21"/>
          <p:cNvSpPr>
            <a:spLocks noGrp="1"/>
          </p:cNvSpPr>
          <p:nvPr>
            <p:ph type="body" sz="quarter" idx="26" hasCustomPrompt="1"/>
          </p:nvPr>
        </p:nvSpPr>
        <p:spPr>
          <a:xfrm rot="16200000">
            <a:off x="5194895" y="6101041"/>
            <a:ext cx="1785749" cy="642567"/>
          </a:xfrm>
        </p:spPr>
        <p:txBody>
          <a:bodyPr lIns="0" tIns="0" rIns="0" bIns="0" anchor="b">
            <a:noAutofit/>
          </a:bodyPr>
          <a:lstStyle>
            <a:lvl1pPr marL="0" indent="0" algn="l">
              <a:lnSpc>
                <a:spcPct val="120000"/>
              </a:lnSpc>
              <a:spcBef>
                <a:spcPts val="0"/>
              </a:spcBef>
              <a:buNone/>
              <a:defRPr sz="9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Tel [Telephone]</a:t>
            </a:r>
            <a:br>
              <a:rPr lang="en-US" dirty="0" smtClean="0"/>
            </a:br>
            <a:r>
              <a:rPr lang="en-US" dirty="0" smtClean="0"/>
              <a:t>Fax [Fax]</a:t>
            </a:r>
            <a:endParaRPr dirty="0"/>
          </a:p>
        </p:txBody>
      </p:sp>
      <p:sp>
        <p:nvSpPr>
          <p:cNvPr id="32" name="Rectangle 31"/>
          <p:cNvSpPr/>
          <p:nvPr userDrawn="1"/>
        </p:nvSpPr>
        <p:spPr>
          <a:xfrm>
            <a:off x="6435513" y="2011680"/>
            <a:ext cx="54864" cy="53035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35" name="Rectangle 34"/>
          <p:cNvSpPr/>
          <p:nvPr userDrawn="1"/>
        </p:nvSpPr>
        <p:spPr>
          <a:xfrm>
            <a:off x="6435513" y="484844"/>
            <a:ext cx="54864" cy="1280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13" name="Text Placeholder 12"/>
          <p:cNvSpPr>
            <a:spLocks noGrp="1"/>
          </p:cNvSpPr>
          <p:nvPr>
            <p:ph type="body" sz="quarter" idx="28" hasCustomPrompt="1"/>
          </p:nvPr>
        </p:nvSpPr>
        <p:spPr>
          <a:xfrm>
            <a:off x="7155180" y="4658107"/>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smtClean="0"/>
              <a:t> </a:t>
            </a:r>
            <a:endParaRPr lang="en-US" dirty="0"/>
          </a:p>
        </p:txBody>
      </p:sp>
      <p:sp>
        <p:nvSpPr>
          <p:cNvPr id="40" name="Text Placeholder 12"/>
          <p:cNvSpPr>
            <a:spLocks noGrp="1"/>
          </p:cNvSpPr>
          <p:nvPr>
            <p:ph type="body" sz="quarter" idx="29" hasCustomPrompt="1"/>
          </p:nvPr>
        </p:nvSpPr>
        <p:spPr>
          <a:xfrm>
            <a:off x="442558" y="5260735"/>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smtClean="0"/>
              <a:t> </a:t>
            </a:r>
            <a:endParaRPr lang="en-US" dirty="0"/>
          </a:p>
        </p:txBody>
      </p:sp>
    </p:spTree>
    <p:extLst>
      <p:ext uri="{BB962C8B-B14F-4D97-AF65-F5344CB8AC3E}">
        <p14:creationId xmlns:p14="http://schemas.microsoft.com/office/powerpoint/2010/main" val="586319277"/>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288" userDrawn="1">
          <p15:clr>
            <a:srgbClr val="FBAE40"/>
          </p15:clr>
        </p15:guide>
        <p15:guide id="2" orient="horz" pos="4608" userDrawn="1">
          <p15:clr>
            <a:srgbClr val="FBAE40"/>
          </p15:clr>
        </p15:guide>
        <p15:guide id="3" pos="272" userDrawn="1">
          <p15:clr>
            <a:srgbClr val="FBAE40"/>
          </p15:clr>
        </p15:guide>
        <p15:guide id="4" pos="1800" userDrawn="1">
          <p15:clr>
            <a:srgbClr val="FBAE40"/>
          </p15:clr>
        </p15:guide>
        <p15:guide id="6" pos="6035" userDrawn="1">
          <p15:clr>
            <a:srgbClr val="FBAE40"/>
          </p15:clr>
        </p15:guide>
        <p15:guide id="7" pos="450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Outside Page">
    <p:spTree>
      <p:nvGrpSpPr>
        <p:cNvPr id="1" name=""/>
        <p:cNvGrpSpPr/>
        <p:nvPr/>
      </p:nvGrpSpPr>
      <p:grpSpPr>
        <a:xfrm>
          <a:off x="0" y="0"/>
          <a:ext cx="0" cy="0"/>
          <a:chOff x="0" y="0"/>
          <a:chExt cx="0" cy="0"/>
        </a:xfrm>
      </p:grpSpPr>
      <p:sp>
        <p:nvSpPr>
          <p:cNvPr id="23" name="Text Placeholder 21"/>
          <p:cNvSpPr>
            <a:spLocks noGrp="1"/>
          </p:cNvSpPr>
          <p:nvPr>
            <p:ph type="body" sz="quarter" idx="14" hasCustomPrompt="1"/>
          </p:nvPr>
        </p:nvSpPr>
        <p:spPr>
          <a:xfrm rot="16200000">
            <a:off x="2282453" y="5905510"/>
            <a:ext cx="2471737" cy="347642"/>
          </a:xfrm>
        </p:spPr>
        <p:txBody>
          <a:bodyPr lIns="0" tIns="0" rIns="0" bIns="0" anchor="b">
            <a:noAutofit/>
          </a:bodyPr>
          <a:lstStyle>
            <a:lvl1pPr marL="0" indent="0" algn="l">
              <a:lnSpc>
                <a:spcPct val="85000"/>
              </a:lnSpc>
              <a:spcBef>
                <a:spcPts val="0"/>
              </a:spcBef>
              <a:buNone/>
              <a:defRPr sz="900">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Company N</a:t>
            </a:r>
            <a:r>
              <a:rPr dirty="0" smtClean="0"/>
              <a:t>ame</a:t>
            </a:r>
            <a:endParaRPr dirty="0"/>
          </a:p>
        </p:txBody>
      </p:sp>
      <p:sp>
        <p:nvSpPr>
          <p:cNvPr id="24" name="Text Placeholder 21"/>
          <p:cNvSpPr>
            <a:spLocks noGrp="1"/>
          </p:cNvSpPr>
          <p:nvPr>
            <p:ph type="body" sz="quarter" idx="15" hasCustomPrompt="1"/>
          </p:nvPr>
        </p:nvSpPr>
        <p:spPr>
          <a:xfrm rot="16200000">
            <a:off x="2662318" y="5875952"/>
            <a:ext cx="2471738" cy="406757"/>
          </a:xfrm>
        </p:spPr>
        <p:txBody>
          <a:bodyPr lIns="0" tIns="0" rIns="0" bIns="0" anchor="t">
            <a:noAutofit/>
          </a:bodyPr>
          <a:lstStyle>
            <a:lvl1pPr marL="0" indent="0" algn="l">
              <a:lnSpc>
                <a:spcPct val="120000"/>
              </a:lnSpc>
              <a:spcBef>
                <a:spcPts val="0"/>
              </a:spcBef>
              <a:buNone/>
              <a:defRPr sz="9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B</a:t>
            </a:r>
            <a:r>
              <a:rPr dirty="0" smtClean="0"/>
              <a:t>usiness </a:t>
            </a:r>
            <a:r>
              <a:rPr lang="en-US" dirty="0" smtClean="0"/>
              <a:t>A</a:t>
            </a:r>
            <a:r>
              <a:rPr dirty="0" smtClean="0"/>
              <a:t>ddress</a:t>
            </a:r>
            <a:endParaRPr dirty="0"/>
          </a:p>
        </p:txBody>
      </p:sp>
      <p:sp>
        <p:nvSpPr>
          <p:cNvPr id="28" name="Text Placeholder 21"/>
          <p:cNvSpPr>
            <a:spLocks noGrp="1"/>
          </p:cNvSpPr>
          <p:nvPr>
            <p:ph type="body" sz="quarter" idx="19" hasCustomPrompt="1"/>
          </p:nvPr>
        </p:nvSpPr>
        <p:spPr>
          <a:xfrm>
            <a:off x="442027" y="5422604"/>
            <a:ext cx="2424223" cy="1892596"/>
          </a:xfrm>
        </p:spPr>
        <p:txBody>
          <a:bodyPr lIns="0" tIns="0" rIns="0" bIns="0" anchor="t">
            <a:noAutofit/>
          </a:bodyPr>
          <a:lstStyle>
            <a:lvl1pPr marL="0" indent="0" algn="l">
              <a:lnSpc>
                <a:spcPct val="120000"/>
              </a:lnSpc>
              <a:spcBef>
                <a:spcPts val="900"/>
              </a:spcBef>
              <a:buNone/>
              <a:defRPr sz="10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31" name="Text Placeholder 21"/>
          <p:cNvSpPr>
            <a:spLocks noGrp="1"/>
          </p:cNvSpPr>
          <p:nvPr>
            <p:ph type="body" sz="quarter" idx="20" hasCustomPrompt="1"/>
          </p:nvPr>
        </p:nvSpPr>
        <p:spPr>
          <a:xfrm>
            <a:off x="442026" y="4146698"/>
            <a:ext cx="2424224" cy="1006274"/>
          </a:xfrm>
        </p:spPr>
        <p:txBody>
          <a:bodyPr lIns="0" tIns="0" rIns="0" bIns="0" anchor="b">
            <a:noAutofit/>
          </a:bodyPr>
          <a:lstStyle>
            <a:lvl1pPr marL="0" indent="0" algn="l">
              <a:lnSpc>
                <a:spcPct val="120000"/>
              </a:lnSpc>
              <a:spcBef>
                <a:spcPts val="0"/>
              </a:spcBef>
              <a:buNone/>
              <a:defRPr sz="1600" b="1">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Heading text</a:t>
            </a:r>
            <a:endParaRPr dirty="0"/>
          </a:p>
        </p:txBody>
      </p:sp>
      <p:sp>
        <p:nvSpPr>
          <p:cNvPr id="33" name="Text Placeholder 21"/>
          <p:cNvSpPr>
            <a:spLocks noGrp="1"/>
          </p:cNvSpPr>
          <p:nvPr>
            <p:ph type="body" sz="quarter" idx="21" hasCustomPrompt="1"/>
          </p:nvPr>
        </p:nvSpPr>
        <p:spPr>
          <a:xfrm>
            <a:off x="7155180" y="1446028"/>
            <a:ext cx="2423160" cy="2308328"/>
          </a:xfrm>
        </p:spPr>
        <p:txBody>
          <a:bodyPr lIns="0" tIns="0" rIns="0" bIns="0" anchor="b">
            <a:noAutofit/>
          </a:bodyPr>
          <a:lstStyle>
            <a:lvl1pPr marL="0" indent="0" algn="l">
              <a:lnSpc>
                <a:spcPct val="90000"/>
              </a:lnSpc>
              <a:spcBef>
                <a:spcPts val="0"/>
              </a:spcBef>
              <a:buNone/>
              <a:defRPr sz="3800" b="1" baseline="0">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Heading text</a:t>
            </a:r>
            <a:endParaRPr dirty="0"/>
          </a:p>
        </p:txBody>
      </p:sp>
      <p:sp>
        <p:nvSpPr>
          <p:cNvPr id="34" name="Text Placeholder 21"/>
          <p:cNvSpPr>
            <a:spLocks noGrp="1"/>
          </p:cNvSpPr>
          <p:nvPr>
            <p:ph type="body" sz="quarter" idx="22" hasCustomPrompt="1"/>
          </p:nvPr>
        </p:nvSpPr>
        <p:spPr>
          <a:xfrm>
            <a:off x="7155180" y="3997842"/>
            <a:ext cx="2423160" cy="616688"/>
          </a:xfrm>
        </p:spPr>
        <p:txBody>
          <a:bodyPr lIns="0" tIns="0" rIns="0" bIns="0" anchor="t">
            <a:noAutofit/>
          </a:bodyPr>
          <a:lstStyle>
            <a:lvl1pPr marL="0" indent="0" algn="l">
              <a:lnSpc>
                <a:spcPct val="100000"/>
              </a:lnSpc>
              <a:spcBef>
                <a:spcPts val="0"/>
              </a:spcBef>
              <a:buNone/>
              <a:defRPr sz="1800" b="1">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Click to add text</a:t>
            </a:r>
            <a:endParaRPr dirty="0"/>
          </a:p>
        </p:txBody>
      </p:sp>
      <p:sp>
        <p:nvSpPr>
          <p:cNvPr id="20" name="Text Placeholder 21"/>
          <p:cNvSpPr>
            <a:spLocks noGrp="1"/>
          </p:cNvSpPr>
          <p:nvPr>
            <p:ph type="body" sz="quarter" idx="23" hasCustomPrompt="1"/>
          </p:nvPr>
        </p:nvSpPr>
        <p:spPr>
          <a:xfrm rot="16200000">
            <a:off x="3081241" y="4061237"/>
            <a:ext cx="2381694" cy="341040"/>
          </a:xfrm>
        </p:spPr>
        <p:txBody>
          <a:bodyPr lIns="0" tIns="0" rIns="0" bIns="0" anchor="b">
            <a:noAutofit/>
          </a:bodyPr>
          <a:lstStyle>
            <a:lvl1pPr marL="0" indent="0" algn="l">
              <a:lnSpc>
                <a:spcPct val="100000"/>
              </a:lnSpc>
              <a:spcBef>
                <a:spcPts val="0"/>
              </a:spcBef>
              <a:buNone/>
              <a:defRPr sz="1000" b="1">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Recipient Name</a:t>
            </a:r>
            <a:endParaRPr dirty="0"/>
          </a:p>
        </p:txBody>
      </p:sp>
      <p:sp>
        <p:nvSpPr>
          <p:cNvPr id="18" name="Rectangle 17"/>
          <p:cNvSpPr/>
          <p:nvPr userDrawn="1"/>
        </p:nvSpPr>
        <p:spPr>
          <a:xfrm>
            <a:off x="442027" y="465745"/>
            <a:ext cx="2424223"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22" name="Rectangle 21"/>
          <p:cNvSpPr/>
          <p:nvPr userDrawn="1"/>
        </p:nvSpPr>
        <p:spPr>
          <a:xfrm>
            <a:off x="7154649" y="3867502"/>
            <a:ext cx="2424223"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26" name="Text Placeholder 21"/>
          <p:cNvSpPr>
            <a:spLocks noGrp="1"/>
          </p:cNvSpPr>
          <p:nvPr>
            <p:ph type="body" sz="quarter" idx="24" hasCustomPrompt="1"/>
          </p:nvPr>
        </p:nvSpPr>
        <p:spPr>
          <a:xfrm rot="16200000">
            <a:off x="3567975" y="3923123"/>
            <a:ext cx="2381694" cy="617266"/>
          </a:xfrm>
        </p:spPr>
        <p:txBody>
          <a:bodyPr lIns="0" tIns="0" rIns="0" bIns="0" anchor="t">
            <a:noAutofit/>
          </a:bodyPr>
          <a:lstStyle>
            <a:lvl1pPr marL="0" indent="0" algn="l">
              <a:lnSpc>
                <a:spcPct val="120000"/>
              </a:lnSpc>
              <a:spcBef>
                <a:spcPts val="0"/>
              </a:spcBef>
              <a:buNone/>
              <a:defRPr sz="10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Address</a:t>
            </a:r>
            <a:br>
              <a:rPr lang="en-US" dirty="0" smtClean="0"/>
            </a:br>
            <a:r>
              <a:rPr lang="en-US" dirty="0" smtClean="0"/>
              <a:t>City, ST  ZIP Code</a:t>
            </a:r>
            <a:endParaRPr dirty="0"/>
          </a:p>
        </p:txBody>
      </p:sp>
      <p:sp>
        <p:nvSpPr>
          <p:cNvPr id="29" name="Text Placeholder 21"/>
          <p:cNvSpPr>
            <a:spLocks noGrp="1"/>
          </p:cNvSpPr>
          <p:nvPr>
            <p:ph type="body" sz="quarter" idx="25" hasCustomPrompt="1"/>
          </p:nvPr>
        </p:nvSpPr>
        <p:spPr>
          <a:xfrm rot="16200000">
            <a:off x="5194895" y="4208443"/>
            <a:ext cx="1785749" cy="642567"/>
          </a:xfrm>
        </p:spPr>
        <p:txBody>
          <a:bodyPr lIns="0" tIns="0" rIns="0" bIns="0" anchor="b">
            <a:noAutofit/>
          </a:bodyPr>
          <a:lstStyle>
            <a:lvl1pPr marL="0" indent="0" algn="l">
              <a:lnSpc>
                <a:spcPct val="120000"/>
              </a:lnSpc>
              <a:spcBef>
                <a:spcPts val="0"/>
              </a:spcBef>
              <a:buNone/>
              <a:defRPr sz="9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[Website]</a:t>
            </a:r>
            <a:br>
              <a:rPr lang="en-US" dirty="0" smtClean="0"/>
            </a:br>
            <a:r>
              <a:rPr lang="en-US" dirty="0" smtClean="0"/>
              <a:t>[Email]</a:t>
            </a:r>
            <a:endParaRPr dirty="0"/>
          </a:p>
        </p:txBody>
      </p:sp>
      <p:sp>
        <p:nvSpPr>
          <p:cNvPr id="30" name="Text Placeholder 21"/>
          <p:cNvSpPr>
            <a:spLocks noGrp="1"/>
          </p:cNvSpPr>
          <p:nvPr>
            <p:ph type="body" sz="quarter" idx="26" hasCustomPrompt="1"/>
          </p:nvPr>
        </p:nvSpPr>
        <p:spPr>
          <a:xfrm rot="16200000">
            <a:off x="5194895" y="6101041"/>
            <a:ext cx="1785749" cy="642567"/>
          </a:xfrm>
        </p:spPr>
        <p:txBody>
          <a:bodyPr lIns="0" tIns="0" rIns="0" bIns="0" anchor="b">
            <a:noAutofit/>
          </a:bodyPr>
          <a:lstStyle>
            <a:lvl1pPr marL="0" indent="0" algn="l">
              <a:lnSpc>
                <a:spcPct val="120000"/>
              </a:lnSpc>
              <a:spcBef>
                <a:spcPts val="0"/>
              </a:spcBef>
              <a:buNone/>
              <a:defRPr sz="9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Tel [Telephone]</a:t>
            </a:r>
            <a:br>
              <a:rPr lang="en-US" dirty="0" smtClean="0"/>
            </a:br>
            <a:r>
              <a:rPr lang="en-US" dirty="0" smtClean="0"/>
              <a:t>Fax [Fax]</a:t>
            </a:r>
            <a:endParaRPr dirty="0"/>
          </a:p>
        </p:txBody>
      </p:sp>
      <p:sp>
        <p:nvSpPr>
          <p:cNvPr id="32" name="Rectangle 31"/>
          <p:cNvSpPr/>
          <p:nvPr userDrawn="1"/>
        </p:nvSpPr>
        <p:spPr>
          <a:xfrm>
            <a:off x="6435513" y="2011680"/>
            <a:ext cx="54864" cy="53035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35" name="Rectangle 34"/>
          <p:cNvSpPr/>
          <p:nvPr userDrawn="1"/>
        </p:nvSpPr>
        <p:spPr>
          <a:xfrm>
            <a:off x="6435513" y="484844"/>
            <a:ext cx="54864" cy="1280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13" name="Text Placeholder 12"/>
          <p:cNvSpPr>
            <a:spLocks noGrp="1"/>
          </p:cNvSpPr>
          <p:nvPr>
            <p:ph type="body" sz="quarter" idx="28" hasCustomPrompt="1"/>
          </p:nvPr>
        </p:nvSpPr>
        <p:spPr>
          <a:xfrm>
            <a:off x="7155180" y="4658107"/>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smtClean="0"/>
              <a:t> </a:t>
            </a:r>
            <a:endParaRPr lang="en-US" dirty="0"/>
          </a:p>
        </p:txBody>
      </p:sp>
      <p:sp>
        <p:nvSpPr>
          <p:cNvPr id="40" name="Text Placeholder 12"/>
          <p:cNvSpPr>
            <a:spLocks noGrp="1"/>
          </p:cNvSpPr>
          <p:nvPr>
            <p:ph type="body" sz="quarter" idx="29" hasCustomPrompt="1"/>
          </p:nvPr>
        </p:nvSpPr>
        <p:spPr>
          <a:xfrm>
            <a:off x="442558" y="5260735"/>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smtClean="0"/>
              <a:t> </a:t>
            </a:r>
            <a:endParaRPr lang="en-US" dirty="0"/>
          </a:p>
        </p:txBody>
      </p:sp>
      <p:sp>
        <p:nvSpPr>
          <p:cNvPr id="19" name="Rectangle 18"/>
          <p:cNvSpPr/>
          <p:nvPr userDrawn="1"/>
        </p:nvSpPr>
        <p:spPr>
          <a:xfrm>
            <a:off x="228600" y="228600"/>
            <a:ext cx="9601200" cy="7315200"/>
          </a:xfrm>
          <a:prstGeom prst="rect">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9736140"/>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288" userDrawn="1">
          <p15:clr>
            <a:srgbClr val="FBAE40"/>
          </p15:clr>
        </p15:guide>
        <p15:guide id="2" orient="horz" pos="4608" userDrawn="1">
          <p15:clr>
            <a:srgbClr val="FBAE40"/>
          </p15:clr>
        </p15:guide>
        <p15:guide id="3" pos="272" userDrawn="1">
          <p15:clr>
            <a:srgbClr val="FBAE40"/>
          </p15:clr>
        </p15:guide>
        <p15:guide id="4" pos="1800" userDrawn="1">
          <p15:clr>
            <a:srgbClr val="FBAE40"/>
          </p15:clr>
        </p15:guide>
        <p15:guide id="6" pos="6035" userDrawn="1">
          <p15:clr>
            <a:srgbClr val="FBAE40"/>
          </p15:clr>
        </p15:guide>
        <p15:guide id="7" pos="450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side Page">
    <p:spTree>
      <p:nvGrpSpPr>
        <p:cNvPr id="1" name=""/>
        <p:cNvGrpSpPr/>
        <p:nvPr/>
      </p:nvGrpSpPr>
      <p:grpSpPr>
        <a:xfrm>
          <a:off x="0" y="0"/>
          <a:ext cx="0" cy="0"/>
          <a:chOff x="0" y="0"/>
          <a:chExt cx="0" cy="0"/>
        </a:xfrm>
      </p:grpSpPr>
      <p:sp>
        <p:nvSpPr>
          <p:cNvPr id="31" name="Text Placeholder 21"/>
          <p:cNvSpPr>
            <a:spLocks noGrp="1"/>
          </p:cNvSpPr>
          <p:nvPr>
            <p:ph type="body" sz="quarter" idx="20" hasCustomPrompt="1"/>
          </p:nvPr>
        </p:nvSpPr>
        <p:spPr>
          <a:xfrm>
            <a:off x="434340" y="569862"/>
            <a:ext cx="2423160" cy="1373367"/>
          </a:xfrm>
        </p:spPr>
        <p:txBody>
          <a:bodyPr lIns="0" tIns="0" rIns="0" bIns="0" anchor="b">
            <a:noAutofit/>
          </a:bodyPr>
          <a:lstStyle>
            <a:lvl1pPr marL="0" indent="0" algn="l">
              <a:lnSpc>
                <a:spcPct val="120000"/>
              </a:lnSpc>
              <a:spcBef>
                <a:spcPts val="0"/>
              </a:spcBef>
              <a:buNone/>
              <a:defRPr sz="1600" b="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43" name="Text Placeholder 21"/>
          <p:cNvSpPr>
            <a:spLocks noGrp="1"/>
          </p:cNvSpPr>
          <p:nvPr>
            <p:ph type="body" sz="quarter" idx="31" hasCustomPrompt="1"/>
          </p:nvPr>
        </p:nvSpPr>
        <p:spPr>
          <a:xfrm>
            <a:off x="434340" y="2158410"/>
            <a:ext cx="2423160" cy="1456660"/>
          </a:xfrm>
        </p:spPr>
        <p:txBody>
          <a:bodyPr lIns="0" tIns="0" rIns="0" bIns="0" anchor="t">
            <a:noAutofit/>
          </a:bodyPr>
          <a:lstStyle>
            <a:lvl1pPr marL="112713" indent="-112713" algn="l">
              <a:lnSpc>
                <a:spcPct val="120000"/>
              </a:lnSpc>
              <a:spcBef>
                <a:spcPts val="9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sp>
        <p:nvSpPr>
          <p:cNvPr id="26" name="Text Placeholder 21"/>
          <p:cNvSpPr>
            <a:spLocks noGrp="1"/>
          </p:cNvSpPr>
          <p:nvPr>
            <p:ph type="body" sz="quarter" idx="36" hasCustomPrompt="1"/>
          </p:nvPr>
        </p:nvSpPr>
        <p:spPr>
          <a:xfrm>
            <a:off x="434340" y="3625703"/>
            <a:ext cx="2423160" cy="409096"/>
          </a:xfrm>
        </p:spPr>
        <p:txBody>
          <a:bodyPr lIns="0" tIns="0" rIns="0" bIns="0" anchor="ctr">
            <a:noAutofit/>
          </a:bodyPr>
          <a:lstStyle>
            <a:lvl1pPr marL="0" indent="0" algn="l">
              <a:lnSpc>
                <a:spcPct val="114000"/>
              </a:lnSpc>
              <a:spcBef>
                <a:spcPts val="800"/>
              </a:spcBef>
              <a:buNone/>
              <a:defRPr sz="1100" b="1">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27" name="Text Placeholder 21"/>
          <p:cNvSpPr>
            <a:spLocks noGrp="1"/>
          </p:cNvSpPr>
          <p:nvPr>
            <p:ph type="body" sz="quarter" idx="37" hasCustomPrompt="1"/>
          </p:nvPr>
        </p:nvSpPr>
        <p:spPr>
          <a:xfrm>
            <a:off x="434340" y="4034799"/>
            <a:ext cx="2423160" cy="626510"/>
          </a:xfrm>
        </p:spPr>
        <p:txBody>
          <a:bodyPr lIns="0" tIns="0" rIns="0" bIns="0" anchor="t">
            <a:noAutofit/>
          </a:bodyPr>
          <a:lstStyle>
            <a:lvl1pPr marL="112713" indent="-112713" algn="l">
              <a:lnSpc>
                <a:spcPct val="120000"/>
              </a:lnSpc>
              <a:spcBef>
                <a:spcPts val="6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cxnSp>
        <p:nvCxnSpPr>
          <p:cNvPr id="35" name="Straight Connector 34" hidden="1"/>
          <p:cNvCxnSpPr/>
          <p:nvPr userDrawn="1"/>
        </p:nvCxnSpPr>
        <p:spPr>
          <a:xfrm>
            <a:off x="3748088" y="919011"/>
            <a:ext cx="2652712"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 Placeholder 21"/>
          <p:cNvSpPr>
            <a:spLocks noGrp="1"/>
          </p:cNvSpPr>
          <p:nvPr>
            <p:ph type="body" sz="quarter" idx="42" hasCustomPrompt="1"/>
          </p:nvPr>
        </p:nvSpPr>
        <p:spPr>
          <a:xfrm>
            <a:off x="7159752" y="1616150"/>
            <a:ext cx="2444114" cy="680483"/>
          </a:xfrm>
        </p:spPr>
        <p:txBody>
          <a:bodyPr lIns="0" tIns="0" rIns="0" bIns="0" anchor="t">
            <a:noAutofit/>
          </a:bodyPr>
          <a:lstStyle>
            <a:lvl1pPr marL="73152" indent="-73152" algn="l">
              <a:lnSpc>
                <a:spcPct val="120000"/>
              </a:lnSpc>
              <a:spcBef>
                <a:spcPts val="400"/>
              </a:spcBef>
              <a:buNone/>
              <a:defRPr sz="1200" i="1">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a:t>
            </a:r>
            <a:r>
              <a:rPr lang="en-US" dirty="0" smtClean="0"/>
              <a:t>quotation</a:t>
            </a:r>
            <a:endParaRPr dirty="0"/>
          </a:p>
        </p:txBody>
      </p:sp>
      <p:sp>
        <p:nvSpPr>
          <p:cNvPr id="42" name="Text Placeholder 21"/>
          <p:cNvSpPr>
            <a:spLocks noGrp="1"/>
          </p:cNvSpPr>
          <p:nvPr>
            <p:ph type="body" sz="quarter" idx="43" hasCustomPrompt="1"/>
          </p:nvPr>
        </p:nvSpPr>
        <p:spPr>
          <a:xfrm>
            <a:off x="3771900" y="4784651"/>
            <a:ext cx="2423160" cy="2530549"/>
          </a:xfrm>
        </p:spPr>
        <p:txBody>
          <a:bodyPr lIns="0" tIns="0" rIns="0" bIns="0" anchor="t">
            <a:noAutofit/>
          </a:bodyPr>
          <a:lstStyle>
            <a:lvl1pPr marL="112713" indent="-112713" algn="l">
              <a:lnSpc>
                <a:spcPct val="120000"/>
              </a:lnSpc>
              <a:spcBef>
                <a:spcPts val="9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sp>
        <p:nvSpPr>
          <p:cNvPr id="59" name="Text Placeholder 21"/>
          <p:cNvSpPr>
            <a:spLocks noGrp="1"/>
          </p:cNvSpPr>
          <p:nvPr>
            <p:ph type="body" sz="quarter" idx="48" hasCustomPrompt="1"/>
          </p:nvPr>
        </p:nvSpPr>
        <p:spPr>
          <a:xfrm>
            <a:off x="7155180" y="4359349"/>
            <a:ext cx="2441448" cy="2955851"/>
          </a:xfrm>
        </p:spPr>
        <p:txBody>
          <a:bodyPr lIns="0" tIns="0" rIns="0" bIns="0" anchor="t">
            <a:noAutofit/>
          </a:bodyPr>
          <a:lstStyle>
            <a:lvl1pPr marL="112713" indent="-112713" algn="l">
              <a:lnSpc>
                <a:spcPct val="120000"/>
              </a:lnSpc>
              <a:spcBef>
                <a:spcPts val="9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sp>
        <p:nvSpPr>
          <p:cNvPr id="38" name="Rectangle 37"/>
          <p:cNvSpPr/>
          <p:nvPr userDrawn="1"/>
        </p:nvSpPr>
        <p:spPr>
          <a:xfrm>
            <a:off x="433809" y="205951"/>
            <a:ext cx="2424223"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40" name="Text Placeholder 21"/>
          <p:cNvSpPr>
            <a:spLocks noGrp="1"/>
          </p:cNvSpPr>
          <p:nvPr>
            <p:ph type="body" sz="quarter" idx="49" hasCustomPrompt="1"/>
          </p:nvPr>
        </p:nvSpPr>
        <p:spPr>
          <a:xfrm>
            <a:off x="3771900" y="3795822"/>
            <a:ext cx="2423160" cy="754911"/>
          </a:xfrm>
        </p:spPr>
        <p:txBody>
          <a:bodyPr lIns="0" tIns="0" rIns="0" bIns="0" anchor="b">
            <a:noAutofit/>
          </a:bodyPr>
          <a:lstStyle>
            <a:lvl1pPr marL="0" indent="0" algn="l">
              <a:lnSpc>
                <a:spcPct val="120000"/>
              </a:lnSpc>
              <a:spcBef>
                <a:spcPts val="0"/>
              </a:spcBef>
              <a:buNone/>
              <a:defRPr sz="1600" b="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50" name="Rectangle 49"/>
          <p:cNvSpPr/>
          <p:nvPr userDrawn="1"/>
        </p:nvSpPr>
        <p:spPr>
          <a:xfrm>
            <a:off x="7154649" y="205951"/>
            <a:ext cx="2424223"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51" name="Text Placeholder 12"/>
          <p:cNvSpPr>
            <a:spLocks noGrp="1"/>
          </p:cNvSpPr>
          <p:nvPr>
            <p:ph type="body" sz="quarter" idx="29" hasCustomPrompt="1"/>
          </p:nvPr>
        </p:nvSpPr>
        <p:spPr>
          <a:xfrm>
            <a:off x="434340" y="2010962"/>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smtClean="0"/>
              <a:t> </a:t>
            </a:r>
            <a:endParaRPr lang="en-US" dirty="0"/>
          </a:p>
        </p:txBody>
      </p:sp>
      <p:sp>
        <p:nvSpPr>
          <p:cNvPr id="55" name="Text Placeholder 12"/>
          <p:cNvSpPr>
            <a:spLocks noGrp="1"/>
          </p:cNvSpPr>
          <p:nvPr>
            <p:ph type="body" sz="quarter" idx="51" hasCustomPrompt="1"/>
          </p:nvPr>
        </p:nvSpPr>
        <p:spPr>
          <a:xfrm>
            <a:off x="3771900" y="4624733"/>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smtClean="0"/>
              <a:t> </a:t>
            </a:r>
            <a:endParaRPr lang="en-US" dirty="0"/>
          </a:p>
        </p:txBody>
      </p:sp>
      <p:sp>
        <p:nvSpPr>
          <p:cNvPr id="62" name="Text Placeholder 21"/>
          <p:cNvSpPr>
            <a:spLocks noGrp="1"/>
          </p:cNvSpPr>
          <p:nvPr>
            <p:ph type="body" sz="quarter" idx="52" hasCustomPrompt="1"/>
          </p:nvPr>
        </p:nvSpPr>
        <p:spPr>
          <a:xfrm>
            <a:off x="7155180" y="310068"/>
            <a:ext cx="2441448" cy="812371"/>
          </a:xfrm>
        </p:spPr>
        <p:txBody>
          <a:bodyPr lIns="0" tIns="0" rIns="0" bIns="0" anchor="b">
            <a:noAutofit/>
          </a:bodyPr>
          <a:lstStyle>
            <a:lvl1pPr marL="0" indent="0" algn="l">
              <a:lnSpc>
                <a:spcPct val="120000"/>
              </a:lnSpc>
              <a:spcBef>
                <a:spcPts val="0"/>
              </a:spcBef>
              <a:buNone/>
              <a:defRPr sz="1600" b="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63" name="Text Placeholder 12"/>
          <p:cNvSpPr>
            <a:spLocks noGrp="1"/>
          </p:cNvSpPr>
          <p:nvPr>
            <p:ph type="body" sz="quarter" idx="53" hasCustomPrompt="1"/>
          </p:nvPr>
        </p:nvSpPr>
        <p:spPr>
          <a:xfrm>
            <a:off x="7155180" y="1186573"/>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smtClean="0"/>
              <a:t> </a:t>
            </a:r>
            <a:endParaRPr lang="en-US" dirty="0"/>
          </a:p>
        </p:txBody>
      </p:sp>
      <p:sp>
        <p:nvSpPr>
          <p:cNvPr id="64" name="Text Placeholder 21"/>
          <p:cNvSpPr>
            <a:spLocks noGrp="1"/>
          </p:cNvSpPr>
          <p:nvPr>
            <p:ph type="body" sz="quarter" idx="54" hasCustomPrompt="1"/>
          </p:nvPr>
        </p:nvSpPr>
        <p:spPr>
          <a:xfrm>
            <a:off x="7159752" y="2354879"/>
            <a:ext cx="2444114" cy="281997"/>
          </a:xfrm>
        </p:spPr>
        <p:txBody>
          <a:bodyPr lIns="0" tIns="0" rIns="0" bIns="0" anchor="t">
            <a:noAutofit/>
          </a:bodyPr>
          <a:lstStyle>
            <a:lvl1pPr marL="228600" indent="-137160" algn="l">
              <a:lnSpc>
                <a:spcPct val="100000"/>
              </a:lnSpc>
              <a:spcBef>
                <a:spcPts val="0"/>
              </a:spcBef>
              <a:buClr>
                <a:schemeClr val="tx1"/>
              </a:buClr>
              <a:buFont typeface="Arial" panose="020B0604020202020204" pitchFamily="34" charset="0"/>
              <a:buChar char="—"/>
              <a:defRPr sz="900" i="0">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a:t>
            </a:r>
            <a:r>
              <a:rPr lang="en-US" dirty="0" smtClean="0"/>
              <a:t>attribution</a:t>
            </a:r>
            <a:endParaRPr dirty="0"/>
          </a:p>
        </p:txBody>
      </p:sp>
      <p:sp>
        <p:nvSpPr>
          <p:cNvPr id="65" name="Text Placeholder 21"/>
          <p:cNvSpPr>
            <a:spLocks noGrp="1"/>
          </p:cNvSpPr>
          <p:nvPr>
            <p:ph type="body" sz="quarter" idx="55" hasCustomPrompt="1"/>
          </p:nvPr>
        </p:nvSpPr>
        <p:spPr>
          <a:xfrm>
            <a:off x="7159752" y="2636876"/>
            <a:ext cx="2444114" cy="680483"/>
          </a:xfrm>
        </p:spPr>
        <p:txBody>
          <a:bodyPr lIns="0" tIns="0" rIns="0" bIns="0" anchor="t">
            <a:noAutofit/>
          </a:bodyPr>
          <a:lstStyle>
            <a:lvl1pPr marL="73152" indent="-73152" algn="l">
              <a:lnSpc>
                <a:spcPct val="120000"/>
              </a:lnSpc>
              <a:spcBef>
                <a:spcPts val="400"/>
              </a:spcBef>
              <a:buNone/>
              <a:defRPr sz="1200" i="1">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a:t>
            </a:r>
            <a:r>
              <a:rPr lang="en-US" dirty="0" smtClean="0"/>
              <a:t>quotation</a:t>
            </a:r>
            <a:endParaRPr dirty="0"/>
          </a:p>
        </p:txBody>
      </p:sp>
      <p:sp>
        <p:nvSpPr>
          <p:cNvPr id="66" name="Text Placeholder 21"/>
          <p:cNvSpPr>
            <a:spLocks noGrp="1"/>
          </p:cNvSpPr>
          <p:nvPr>
            <p:ph type="body" sz="quarter" idx="56" hasCustomPrompt="1"/>
          </p:nvPr>
        </p:nvSpPr>
        <p:spPr>
          <a:xfrm>
            <a:off x="7159752" y="3375605"/>
            <a:ext cx="2444114" cy="283464"/>
          </a:xfrm>
        </p:spPr>
        <p:txBody>
          <a:bodyPr lIns="0" tIns="0" rIns="0" bIns="0" anchor="t">
            <a:noAutofit/>
          </a:bodyPr>
          <a:lstStyle>
            <a:lvl1pPr marL="228600" indent="-137160" algn="l">
              <a:lnSpc>
                <a:spcPct val="100000"/>
              </a:lnSpc>
              <a:spcBef>
                <a:spcPts val="0"/>
              </a:spcBef>
              <a:buClr>
                <a:schemeClr val="tx1"/>
              </a:buClr>
              <a:buFont typeface="Arial" panose="020B0604020202020204" pitchFamily="34" charset="0"/>
              <a:buChar char="—"/>
              <a:defRPr sz="900" i="0">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a:t>
            </a:r>
            <a:r>
              <a:rPr lang="en-US" dirty="0" smtClean="0"/>
              <a:t>attribution</a:t>
            </a:r>
            <a:endParaRPr dirty="0"/>
          </a:p>
        </p:txBody>
      </p:sp>
      <p:sp>
        <p:nvSpPr>
          <p:cNvPr id="67" name="Text Placeholder 21"/>
          <p:cNvSpPr>
            <a:spLocks noGrp="1"/>
          </p:cNvSpPr>
          <p:nvPr>
            <p:ph type="body" sz="quarter" idx="57" hasCustomPrompt="1"/>
          </p:nvPr>
        </p:nvSpPr>
        <p:spPr>
          <a:xfrm>
            <a:off x="7155180" y="3659069"/>
            <a:ext cx="2441448" cy="487629"/>
          </a:xfrm>
        </p:spPr>
        <p:txBody>
          <a:bodyPr lIns="0" tIns="0" rIns="0" bIns="0" anchor="b">
            <a:noAutofit/>
          </a:bodyPr>
          <a:lstStyle>
            <a:lvl1pPr marL="0" indent="0" algn="l">
              <a:lnSpc>
                <a:spcPct val="120000"/>
              </a:lnSpc>
              <a:spcBef>
                <a:spcPts val="0"/>
              </a:spcBef>
              <a:buNone/>
              <a:defRPr sz="1600" b="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68" name="Text Placeholder 12"/>
          <p:cNvSpPr>
            <a:spLocks noGrp="1"/>
          </p:cNvSpPr>
          <p:nvPr>
            <p:ph type="body" sz="quarter" idx="58" hasCustomPrompt="1"/>
          </p:nvPr>
        </p:nvSpPr>
        <p:spPr>
          <a:xfrm>
            <a:off x="7155180" y="4210833"/>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smtClean="0"/>
              <a:t> </a:t>
            </a:r>
            <a:endParaRPr lang="en-US" dirty="0"/>
          </a:p>
        </p:txBody>
      </p:sp>
    </p:spTree>
    <p:extLst>
      <p:ext uri="{BB962C8B-B14F-4D97-AF65-F5344CB8AC3E}">
        <p14:creationId xmlns:p14="http://schemas.microsoft.com/office/powerpoint/2010/main" val="1184508751"/>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pos="231" userDrawn="1">
          <p15:clr>
            <a:srgbClr val="FBAE40"/>
          </p15:clr>
        </p15:guide>
        <p15:guide id="2" pos="1902" userDrawn="1">
          <p15:clr>
            <a:srgbClr val="FBAE40"/>
          </p15:clr>
        </p15:guide>
        <p15:guide id="3" pos="2361" userDrawn="1">
          <p15:clr>
            <a:srgbClr val="FBAE40"/>
          </p15:clr>
        </p15:guide>
        <p15:guide id="4" pos="4032" userDrawn="1">
          <p15:clr>
            <a:srgbClr val="FBAE40"/>
          </p15:clr>
        </p15:guide>
        <p15:guide id="5" pos="4494" userDrawn="1">
          <p15:clr>
            <a:srgbClr val="FBAE40"/>
          </p15:clr>
        </p15:guide>
        <p15:guide id="6" pos="6105" userDrawn="1">
          <p15:clr>
            <a:srgbClr val="FBAE40"/>
          </p15:clr>
        </p15:guide>
        <p15:guide id="7" orient="horz" pos="288" userDrawn="1">
          <p15:clr>
            <a:srgbClr val="FBAE40"/>
          </p15:clr>
        </p15:guide>
        <p15:guide id="8" orient="horz" pos="460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side Page">
    <p:spTree>
      <p:nvGrpSpPr>
        <p:cNvPr id="1" name=""/>
        <p:cNvGrpSpPr/>
        <p:nvPr/>
      </p:nvGrpSpPr>
      <p:grpSpPr>
        <a:xfrm>
          <a:off x="0" y="0"/>
          <a:ext cx="0" cy="0"/>
          <a:chOff x="0" y="0"/>
          <a:chExt cx="0" cy="0"/>
        </a:xfrm>
      </p:grpSpPr>
      <p:sp>
        <p:nvSpPr>
          <p:cNvPr id="31" name="Text Placeholder 21"/>
          <p:cNvSpPr>
            <a:spLocks noGrp="1"/>
          </p:cNvSpPr>
          <p:nvPr>
            <p:ph type="body" sz="quarter" idx="20" hasCustomPrompt="1"/>
          </p:nvPr>
        </p:nvSpPr>
        <p:spPr>
          <a:xfrm>
            <a:off x="434340" y="569862"/>
            <a:ext cx="2423160" cy="1373367"/>
          </a:xfrm>
        </p:spPr>
        <p:txBody>
          <a:bodyPr lIns="0" tIns="0" rIns="0" bIns="0" anchor="b">
            <a:noAutofit/>
          </a:bodyPr>
          <a:lstStyle>
            <a:lvl1pPr marL="0" indent="0" algn="l">
              <a:lnSpc>
                <a:spcPct val="120000"/>
              </a:lnSpc>
              <a:spcBef>
                <a:spcPts val="0"/>
              </a:spcBef>
              <a:buNone/>
              <a:defRPr sz="1600" b="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43" name="Text Placeholder 21"/>
          <p:cNvSpPr>
            <a:spLocks noGrp="1"/>
          </p:cNvSpPr>
          <p:nvPr>
            <p:ph type="body" sz="quarter" idx="31" hasCustomPrompt="1"/>
          </p:nvPr>
        </p:nvSpPr>
        <p:spPr>
          <a:xfrm>
            <a:off x="434340" y="2158410"/>
            <a:ext cx="2423160" cy="1456660"/>
          </a:xfrm>
        </p:spPr>
        <p:txBody>
          <a:bodyPr lIns="0" tIns="0" rIns="0" bIns="0" anchor="t">
            <a:noAutofit/>
          </a:bodyPr>
          <a:lstStyle>
            <a:lvl1pPr marL="112713" indent="-112713" algn="l">
              <a:lnSpc>
                <a:spcPct val="120000"/>
              </a:lnSpc>
              <a:spcBef>
                <a:spcPts val="9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sp>
        <p:nvSpPr>
          <p:cNvPr id="26" name="Text Placeholder 21"/>
          <p:cNvSpPr>
            <a:spLocks noGrp="1"/>
          </p:cNvSpPr>
          <p:nvPr>
            <p:ph type="body" sz="quarter" idx="36" hasCustomPrompt="1"/>
          </p:nvPr>
        </p:nvSpPr>
        <p:spPr>
          <a:xfrm>
            <a:off x="434340" y="3625703"/>
            <a:ext cx="2423160" cy="409096"/>
          </a:xfrm>
        </p:spPr>
        <p:txBody>
          <a:bodyPr lIns="0" tIns="0" rIns="0" bIns="0" anchor="ctr">
            <a:noAutofit/>
          </a:bodyPr>
          <a:lstStyle>
            <a:lvl1pPr marL="0" indent="0" algn="l">
              <a:lnSpc>
                <a:spcPct val="114000"/>
              </a:lnSpc>
              <a:spcBef>
                <a:spcPts val="800"/>
              </a:spcBef>
              <a:buNone/>
              <a:defRPr sz="1100" b="1">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27" name="Text Placeholder 21"/>
          <p:cNvSpPr>
            <a:spLocks noGrp="1"/>
          </p:cNvSpPr>
          <p:nvPr>
            <p:ph type="body" sz="quarter" idx="37" hasCustomPrompt="1"/>
          </p:nvPr>
        </p:nvSpPr>
        <p:spPr>
          <a:xfrm>
            <a:off x="434340" y="4034799"/>
            <a:ext cx="2423160" cy="626510"/>
          </a:xfrm>
        </p:spPr>
        <p:txBody>
          <a:bodyPr lIns="0" tIns="0" rIns="0" bIns="0" anchor="t">
            <a:noAutofit/>
          </a:bodyPr>
          <a:lstStyle>
            <a:lvl1pPr marL="112713" indent="-112713" algn="l">
              <a:lnSpc>
                <a:spcPct val="120000"/>
              </a:lnSpc>
              <a:spcBef>
                <a:spcPts val="6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cxnSp>
        <p:nvCxnSpPr>
          <p:cNvPr id="35" name="Straight Connector 34" hidden="1"/>
          <p:cNvCxnSpPr/>
          <p:nvPr userDrawn="1"/>
        </p:nvCxnSpPr>
        <p:spPr>
          <a:xfrm>
            <a:off x="3748088" y="919011"/>
            <a:ext cx="2652712"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 Placeholder 21"/>
          <p:cNvSpPr>
            <a:spLocks noGrp="1"/>
          </p:cNvSpPr>
          <p:nvPr>
            <p:ph type="body" sz="quarter" idx="42" hasCustomPrompt="1"/>
          </p:nvPr>
        </p:nvSpPr>
        <p:spPr>
          <a:xfrm>
            <a:off x="7159752" y="1616150"/>
            <a:ext cx="2444114" cy="680483"/>
          </a:xfrm>
        </p:spPr>
        <p:txBody>
          <a:bodyPr lIns="0" tIns="0" rIns="0" bIns="0" anchor="t">
            <a:noAutofit/>
          </a:bodyPr>
          <a:lstStyle>
            <a:lvl1pPr marL="73152" indent="-73152" algn="l">
              <a:lnSpc>
                <a:spcPct val="120000"/>
              </a:lnSpc>
              <a:spcBef>
                <a:spcPts val="400"/>
              </a:spcBef>
              <a:buNone/>
              <a:defRPr sz="1200" i="1">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a:t>
            </a:r>
            <a:r>
              <a:rPr lang="en-US" dirty="0" smtClean="0"/>
              <a:t>quotation</a:t>
            </a:r>
            <a:endParaRPr dirty="0"/>
          </a:p>
        </p:txBody>
      </p:sp>
      <p:sp>
        <p:nvSpPr>
          <p:cNvPr id="42" name="Text Placeholder 21"/>
          <p:cNvSpPr>
            <a:spLocks noGrp="1"/>
          </p:cNvSpPr>
          <p:nvPr>
            <p:ph type="body" sz="quarter" idx="43" hasCustomPrompt="1"/>
          </p:nvPr>
        </p:nvSpPr>
        <p:spPr>
          <a:xfrm>
            <a:off x="3771900" y="4784651"/>
            <a:ext cx="2423160" cy="2530549"/>
          </a:xfrm>
        </p:spPr>
        <p:txBody>
          <a:bodyPr lIns="0" tIns="0" rIns="0" bIns="0" anchor="t">
            <a:noAutofit/>
          </a:bodyPr>
          <a:lstStyle>
            <a:lvl1pPr marL="112713" indent="-112713" algn="l">
              <a:lnSpc>
                <a:spcPct val="120000"/>
              </a:lnSpc>
              <a:spcBef>
                <a:spcPts val="9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sp>
        <p:nvSpPr>
          <p:cNvPr id="59" name="Text Placeholder 21"/>
          <p:cNvSpPr>
            <a:spLocks noGrp="1"/>
          </p:cNvSpPr>
          <p:nvPr>
            <p:ph type="body" sz="quarter" idx="48" hasCustomPrompt="1"/>
          </p:nvPr>
        </p:nvSpPr>
        <p:spPr>
          <a:xfrm>
            <a:off x="7155180" y="4359349"/>
            <a:ext cx="2441448" cy="2955851"/>
          </a:xfrm>
        </p:spPr>
        <p:txBody>
          <a:bodyPr lIns="0" tIns="0" rIns="0" bIns="0" anchor="t">
            <a:noAutofit/>
          </a:bodyPr>
          <a:lstStyle>
            <a:lvl1pPr marL="112713" indent="-112713" algn="l">
              <a:lnSpc>
                <a:spcPct val="120000"/>
              </a:lnSpc>
              <a:spcBef>
                <a:spcPts val="9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sp>
        <p:nvSpPr>
          <p:cNvPr id="38" name="Rectangle 37"/>
          <p:cNvSpPr/>
          <p:nvPr userDrawn="1"/>
        </p:nvSpPr>
        <p:spPr>
          <a:xfrm>
            <a:off x="433809" y="205951"/>
            <a:ext cx="2424223"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40" name="Text Placeholder 21"/>
          <p:cNvSpPr>
            <a:spLocks noGrp="1"/>
          </p:cNvSpPr>
          <p:nvPr>
            <p:ph type="body" sz="quarter" idx="49" hasCustomPrompt="1"/>
          </p:nvPr>
        </p:nvSpPr>
        <p:spPr>
          <a:xfrm>
            <a:off x="3771900" y="3795822"/>
            <a:ext cx="2423160" cy="754911"/>
          </a:xfrm>
        </p:spPr>
        <p:txBody>
          <a:bodyPr lIns="0" tIns="0" rIns="0" bIns="0" anchor="b">
            <a:noAutofit/>
          </a:bodyPr>
          <a:lstStyle>
            <a:lvl1pPr marL="0" indent="0" algn="l">
              <a:lnSpc>
                <a:spcPct val="120000"/>
              </a:lnSpc>
              <a:spcBef>
                <a:spcPts val="0"/>
              </a:spcBef>
              <a:buNone/>
              <a:defRPr sz="1600" b="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50" name="Rectangle 49"/>
          <p:cNvSpPr/>
          <p:nvPr userDrawn="1"/>
        </p:nvSpPr>
        <p:spPr>
          <a:xfrm>
            <a:off x="7154649" y="205951"/>
            <a:ext cx="2424223"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51" name="Text Placeholder 12"/>
          <p:cNvSpPr>
            <a:spLocks noGrp="1"/>
          </p:cNvSpPr>
          <p:nvPr>
            <p:ph type="body" sz="quarter" idx="29" hasCustomPrompt="1"/>
          </p:nvPr>
        </p:nvSpPr>
        <p:spPr>
          <a:xfrm>
            <a:off x="434340" y="2010962"/>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smtClean="0"/>
              <a:t> </a:t>
            </a:r>
            <a:endParaRPr lang="en-US" dirty="0"/>
          </a:p>
        </p:txBody>
      </p:sp>
      <p:sp>
        <p:nvSpPr>
          <p:cNvPr id="55" name="Text Placeholder 12"/>
          <p:cNvSpPr>
            <a:spLocks noGrp="1"/>
          </p:cNvSpPr>
          <p:nvPr>
            <p:ph type="body" sz="quarter" idx="51" hasCustomPrompt="1"/>
          </p:nvPr>
        </p:nvSpPr>
        <p:spPr>
          <a:xfrm>
            <a:off x="3771900" y="4624733"/>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smtClean="0"/>
              <a:t> </a:t>
            </a:r>
            <a:endParaRPr lang="en-US" dirty="0"/>
          </a:p>
        </p:txBody>
      </p:sp>
      <p:sp>
        <p:nvSpPr>
          <p:cNvPr id="62" name="Text Placeholder 21"/>
          <p:cNvSpPr>
            <a:spLocks noGrp="1"/>
          </p:cNvSpPr>
          <p:nvPr>
            <p:ph type="body" sz="quarter" idx="52" hasCustomPrompt="1"/>
          </p:nvPr>
        </p:nvSpPr>
        <p:spPr>
          <a:xfrm>
            <a:off x="7155180" y="310068"/>
            <a:ext cx="2441448" cy="812371"/>
          </a:xfrm>
        </p:spPr>
        <p:txBody>
          <a:bodyPr lIns="0" tIns="0" rIns="0" bIns="0" anchor="b">
            <a:noAutofit/>
          </a:bodyPr>
          <a:lstStyle>
            <a:lvl1pPr marL="0" indent="0" algn="l">
              <a:lnSpc>
                <a:spcPct val="120000"/>
              </a:lnSpc>
              <a:spcBef>
                <a:spcPts val="0"/>
              </a:spcBef>
              <a:buNone/>
              <a:defRPr sz="1600" b="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63" name="Text Placeholder 12"/>
          <p:cNvSpPr>
            <a:spLocks noGrp="1"/>
          </p:cNvSpPr>
          <p:nvPr>
            <p:ph type="body" sz="quarter" idx="53" hasCustomPrompt="1"/>
          </p:nvPr>
        </p:nvSpPr>
        <p:spPr>
          <a:xfrm>
            <a:off x="7155180" y="1186573"/>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smtClean="0"/>
              <a:t> </a:t>
            </a:r>
            <a:endParaRPr lang="en-US" dirty="0"/>
          </a:p>
        </p:txBody>
      </p:sp>
      <p:sp>
        <p:nvSpPr>
          <p:cNvPr id="64" name="Text Placeholder 21"/>
          <p:cNvSpPr>
            <a:spLocks noGrp="1"/>
          </p:cNvSpPr>
          <p:nvPr>
            <p:ph type="body" sz="quarter" idx="54" hasCustomPrompt="1"/>
          </p:nvPr>
        </p:nvSpPr>
        <p:spPr>
          <a:xfrm>
            <a:off x="7159752" y="2354879"/>
            <a:ext cx="2444114" cy="281997"/>
          </a:xfrm>
        </p:spPr>
        <p:txBody>
          <a:bodyPr lIns="0" tIns="0" rIns="0" bIns="0" anchor="t">
            <a:noAutofit/>
          </a:bodyPr>
          <a:lstStyle>
            <a:lvl1pPr marL="228600" indent="-137160" algn="l">
              <a:lnSpc>
                <a:spcPct val="100000"/>
              </a:lnSpc>
              <a:spcBef>
                <a:spcPts val="0"/>
              </a:spcBef>
              <a:buClr>
                <a:schemeClr val="tx1"/>
              </a:buClr>
              <a:buFont typeface="Arial" panose="020B0604020202020204" pitchFamily="34" charset="0"/>
              <a:buChar char="—"/>
              <a:defRPr sz="900" i="0">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a:t>
            </a:r>
            <a:r>
              <a:rPr lang="en-US" dirty="0" smtClean="0"/>
              <a:t>attribution</a:t>
            </a:r>
            <a:endParaRPr dirty="0"/>
          </a:p>
        </p:txBody>
      </p:sp>
      <p:sp>
        <p:nvSpPr>
          <p:cNvPr id="65" name="Text Placeholder 21"/>
          <p:cNvSpPr>
            <a:spLocks noGrp="1"/>
          </p:cNvSpPr>
          <p:nvPr>
            <p:ph type="body" sz="quarter" idx="55" hasCustomPrompt="1"/>
          </p:nvPr>
        </p:nvSpPr>
        <p:spPr>
          <a:xfrm>
            <a:off x="7159752" y="2636876"/>
            <a:ext cx="2444114" cy="680483"/>
          </a:xfrm>
        </p:spPr>
        <p:txBody>
          <a:bodyPr lIns="0" tIns="0" rIns="0" bIns="0" anchor="t">
            <a:noAutofit/>
          </a:bodyPr>
          <a:lstStyle>
            <a:lvl1pPr marL="73152" indent="-73152" algn="l">
              <a:lnSpc>
                <a:spcPct val="120000"/>
              </a:lnSpc>
              <a:spcBef>
                <a:spcPts val="400"/>
              </a:spcBef>
              <a:buNone/>
              <a:defRPr sz="1200" i="1">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a:t>
            </a:r>
            <a:r>
              <a:rPr lang="en-US" dirty="0" smtClean="0"/>
              <a:t>quotation</a:t>
            </a:r>
            <a:endParaRPr dirty="0"/>
          </a:p>
        </p:txBody>
      </p:sp>
      <p:sp>
        <p:nvSpPr>
          <p:cNvPr id="66" name="Text Placeholder 21"/>
          <p:cNvSpPr>
            <a:spLocks noGrp="1"/>
          </p:cNvSpPr>
          <p:nvPr>
            <p:ph type="body" sz="quarter" idx="56" hasCustomPrompt="1"/>
          </p:nvPr>
        </p:nvSpPr>
        <p:spPr>
          <a:xfrm>
            <a:off x="7159752" y="3375605"/>
            <a:ext cx="2444114" cy="283464"/>
          </a:xfrm>
        </p:spPr>
        <p:txBody>
          <a:bodyPr lIns="0" tIns="0" rIns="0" bIns="0" anchor="t">
            <a:noAutofit/>
          </a:bodyPr>
          <a:lstStyle>
            <a:lvl1pPr marL="228600" indent="-137160" algn="l">
              <a:lnSpc>
                <a:spcPct val="100000"/>
              </a:lnSpc>
              <a:spcBef>
                <a:spcPts val="0"/>
              </a:spcBef>
              <a:buClr>
                <a:schemeClr val="tx1"/>
              </a:buClr>
              <a:buFont typeface="Arial" panose="020B0604020202020204" pitchFamily="34" charset="0"/>
              <a:buChar char="—"/>
              <a:defRPr sz="900" i="0">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a:t>
            </a:r>
            <a:r>
              <a:rPr lang="en-US" dirty="0" smtClean="0"/>
              <a:t>attribution</a:t>
            </a:r>
            <a:endParaRPr dirty="0"/>
          </a:p>
        </p:txBody>
      </p:sp>
      <p:sp>
        <p:nvSpPr>
          <p:cNvPr id="67" name="Text Placeholder 21"/>
          <p:cNvSpPr>
            <a:spLocks noGrp="1"/>
          </p:cNvSpPr>
          <p:nvPr>
            <p:ph type="body" sz="quarter" idx="57" hasCustomPrompt="1"/>
          </p:nvPr>
        </p:nvSpPr>
        <p:spPr>
          <a:xfrm>
            <a:off x="7155180" y="3659069"/>
            <a:ext cx="2441448" cy="487629"/>
          </a:xfrm>
        </p:spPr>
        <p:txBody>
          <a:bodyPr lIns="0" tIns="0" rIns="0" bIns="0" anchor="b">
            <a:noAutofit/>
          </a:bodyPr>
          <a:lstStyle>
            <a:lvl1pPr marL="0" indent="0" algn="l">
              <a:lnSpc>
                <a:spcPct val="120000"/>
              </a:lnSpc>
              <a:spcBef>
                <a:spcPts val="0"/>
              </a:spcBef>
              <a:buNone/>
              <a:defRPr sz="1600" b="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68" name="Text Placeholder 12"/>
          <p:cNvSpPr>
            <a:spLocks noGrp="1"/>
          </p:cNvSpPr>
          <p:nvPr>
            <p:ph type="body" sz="quarter" idx="58" hasCustomPrompt="1"/>
          </p:nvPr>
        </p:nvSpPr>
        <p:spPr>
          <a:xfrm>
            <a:off x="7155180" y="4210833"/>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smtClean="0"/>
              <a:t> </a:t>
            </a:r>
            <a:endParaRPr lang="en-US" dirty="0"/>
          </a:p>
        </p:txBody>
      </p:sp>
      <p:sp>
        <p:nvSpPr>
          <p:cNvPr id="28" name="Rectangle 27"/>
          <p:cNvSpPr/>
          <p:nvPr userDrawn="1"/>
        </p:nvSpPr>
        <p:spPr>
          <a:xfrm>
            <a:off x="228600" y="228600"/>
            <a:ext cx="9601200" cy="7315200"/>
          </a:xfrm>
          <a:prstGeom prst="rect">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089649"/>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pos="231" userDrawn="1">
          <p15:clr>
            <a:srgbClr val="FBAE40"/>
          </p15:clr>
        </p15:guide>
        <p15:guide id="2" pos="1902" userDrawn="1">
          <p15:clr>
            <a:srgbClr val="FBAE40"/>
          </p15:clr>
        </p15:guide>
        <p15:guide id="3" pos="2361" userDrawn="1">
          <p15:clr>
            <a:srgbClr val="FBAE40"/>
          </p15:clr>
        </p15:guide>
        <p15:guide id="4" pos="4032" userDrawn="1">
          <p15:clr>
            <a:srgbClr val="FBAE40"/>
          </p15:clr>
        </p15:guide>
        <p15:guide id="5" pos="4494" userDrawn="1">
          <p15:clr>
            <a:srgbClr val="FBAE40"/>
          </p15:clr>
        </p15:guide>
        <p15:guide id="6" pos="6105" userDrawn="1">
          <p15:clr>
            <a:srgbClr val="FBAE40"/>
          </p15:clr>
        </p15:guide>
        <p15:guide id="7" orient="horz" pos="288" userDrawn="1">
          <p15:clr>
            <a:srgbClr val="FBAE40"/>
          </p15:clr>
        </p15:guide>
        <p15:guide id="8" orient="horz" pos="4608"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FC7BAE6A-DCF3-43E4-B2A0-33D0CF1225FC}" type="datetimeFigureOut">
              <a:rPr lang="en-US"/>
              <a:t>1/27/15</a:t>
            </a:fld>
            <a:endParaRPr/>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9F6761A3-4CAC-4C5F-AC82-8DB08D526BC2}" type="slidenum">
              <a:rPr/>
              <a:t>‹#›</a:t>
            </a:fld>
            <a:endParaRPr/>
          </a:p>
        </p:txBody>
      </p:sp>
    </p:spTree>
    <p:extLst>
      <p:ext uri="{BB962C8B-B14F-4D97-AF65-F5344CB8AC3E}">
        <p14:creationId xmlns:p14="http://schemas.microsoft.com/office/powerpoint/2010/main" val="3687281395"/>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3" r:id="rId3"/>
    <p:sldLayoutId id="2147483674" r:id="rId4"/>
  </p:sldLayoutIdLst>
  <p:timing>
    <p:tnLst>
      <p:par>
        <p:cTn xmlns:p14="http://schemas.microsoft.com/office/powerpoint/2010/main" id="1" dur="indefinite" restart="never" nodeType="tmRoot"/>
      </p:par>
    </p:tnLst>
  </p:timing>
  <p:txStyles>
    <p:titleStyle>
      <a:lvl1pPr algn="l" defTabSz="100584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hyperlink" Target="http://www.nedcdata.org" TargetMode="External"/><Relationship Id="rId7" Type="http://schemas.openxmlformats.org/officeDocument/2006/relationships/image" Target="../media/image8.png"/><Relationship Id="rId8" Type="http://schemas.openxmlformats.org/officeDocument/2006/relationships/image" Target="../media/image9.jp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smtClean="0">
                <a:solidFill>
                  <a:srgbClr val="A6002A"/>
                </a:solidFill>
              </a:rPr>
              <a:t>The Neural Engineering Data Consortium</a:t>
            </a:r>
            <a:endParaRPr lang="en-US" dirty="0">
              <a:solidFill>
                <a:srgbClr val="A6002A"/>
              </a:solidFill>
            </a:endParaRPr>
          </a:p>
        </p:txBody>
      </p:sp>
      <p:sp>
        <p:nvSpPr>
          <p:cNvPr id="3" name="Text Placeholder 2"/>
          <p:cNvSpPr>
            <a:spLocks noGrp="1"/>
          </p:cNvSpPr>
          <p:nvPr>
            <p:ph type="body" sz="quarter" idx="15"/>
          </p:nvPr>
        </p:nvSpPr>
        <p:spPr/>
        <p:txBody>
          <a:bodyPr/>
          <a:lstStyle/>
          <a:p>
            <a:r>
              <a:rPr lang="en-US" dirty="0" smtClean="0">
                <a:solidFill>
                  <a:srgbClr val="A6002A"/>
                </a:solidFill>
              </a:rPr>
              <a:t>1947 North 12</a:t>
            </a:r>
            <a:r>
              <a:rPr lang="en-US" baseline="30000" dirty="0" smtClean="0">
                <a:solidFill>
                  <a:srgbClr val="A6002A"/>
                </a:solidFill>
              </a:rPr>
              <a:t>th</a:t>
            </a:r>
            <a:r>
              <a:rPr lang="en-US" dirty="0" smtClean="0">
                <a:solidFill>
                  <a:srgbClr val="A6002A"/>
                </a:solidFill>
              </a:rPr>
              <a:t> Street</a:t>
            </a:r>
          </a:p>
          <a:p>
            <a:r>
              <a:rPr lang="en-US" dirty="0" smtClean="0">
                <a:solidFill>
                  <a:srgbClr val="A6002A"/>
                </a:solidFill>
              </a:rPr>
              <a:t>Philadelphia, Pennsylvania 19122</a:t>
            </a:r>
            <a:endParaRPr lang="en-US" dirty="0">
              <a:solidFill>
                <a:srgbClr val="A6002A"/>
              </a:solidFill>
            </a:endParaRPr>
          </a:p>
        </p:txBody>
      </p:sp>
      <p:sp>
        <p:nvSpPr>
          <p:cNvPr id="4" name="Text Placeholder 3"/>
          <p:cNvSpPr>
            <a:spLocks noGrp="1"/>
          </p:cNvSpPr>
          <p:nvPr>
            <p:ph type="body" sz="quarter" idx="19"/>
          </p:nvPr>
        </p:nvSpPr>
        <p:spPr>
          <a:xfrm>
            <a:off x="442027" y="5422604"/>
            <a:ext cx="2424223" cy="2051346"/>
          </a:xfrm>
        </p:spPr>
        <p:txBody>
          <a:bodyPr/>
          <a:lstStyle/>
          <a:p>
            <a:r>
              <a:rPr lang="en-US" dirty="0" smtClean="0"/>
              <a:t>Our core expertise is the development of </a:t>
            </a:r>
            <a:r>
              <a:rPr lang="en-US" dirty="0" smtClean="0"/>
              <a:t>high performance data </a:t>
            </a:r>
            <a:r>
              <a:rPr lang="en-US" dirty="0" smtClean="0"/>
              <a:t>analytics </a:t>
            </a:r>
            <a:r>
              <a:rPr lang="en-US" dirty="0" smtClean="0"/>
              <a:t>that integrate information automatically derived from biomedical signal and image data with knowledge representations derived from electronic medical records. This enables a new generation of clinical tools that enhance and accelerate decision-making. We </a:t>
            </a:r>
            <a:r>
              <a:rPr lang="en-US" dirty="0" smtClean="0"/>
              <a:t>operate in a customer-centric mode and focus on problems with significant clinical impact.</a:t>
            </a:r>
            <a:endParaRPr lang="en-US" dirty="0"/>
          </a:p>
        </p:txBody>
      </p:sp>
      <p:sp>
        <p:nvSpPr>
          <p:cNvPr id="5" name="Text Placeholder 4"/>
          <p:cNvSpPr>
            <a:spLocks noGrp="1"/>
          </p:cNvSpPr>
          <p:nvPr>
            <p:ph type="body" sz="quarter" idx="20"/>
          </p:nvPr>
        </p:nvSpPr>
        <p:spPr/>
        <p:txBody>
          <a:bodyPr/>
          <a:lstStyle/>
          <a:p>
            <a:r>
              <a:rPr lang="en-US" dirty="0" smtClean="0">
                <a:solidFill>
                  <a:srgbClr val="A6002A"/>
                </a:solidFill>
              </a:rPr>
              <a:t>Transforming healthcare through big data analytics</a:t>
            </a:r>
            <a:endParaRPr lang="en-US" dirty="0">
              <a:solidFill>
                <a:srgbClr val="A6002A"/>
              </a:solidFill>
            </a:endParaRPr>
          </a:p>
        </p:txBody>
      </p:sp>
      <p:sp>
        <p:nvSpPr>
          <p:cNvPr id="6" name="Text Placeholder 5"/>
          <p:cNvSpPr>
            <a:spLocks noGrp="1"/>
          </p:cNvSpPr>
          <p:nvPr>
            <p:ph type="body" sz="quarter" idx="21"/>
          </p:nvPr>
        </p:nvSpPr>
        <p:spPr/>
        <p:txBody>
          <a:bodyPr/>
          <a:lstStyle/>
          <a:p>
            <a:r>
              <a:rPr lang="en-US" sz="3200" dirty="0" smtClean="0">
                <a:solidFill>
                  <a:srgbClr val="A6002A"/>
                </a:solidFill>
              </a:rPr>
              <a:t>Neural Engineering Data Consortium</a:t>
            </a:r>
            <a:endParaRPr lang="en-US" sz="3200" dirty="0">
              <a:solidFill>
                <a:srgbClr val="A6002A"/>
              </a:solidFill>
            </a:endParaRPr>
          </a:p>
        </p:txBody>
      </p:sp>
      <p:sp>
        <p:nvSpPr>
          <p:cNvPr id="7" name="Text Placeholder 6"/>
          <p:cNvSpPr>
            <a:spLocks noGrp="1"/>
          </p:cNvSpPr>
          <p:nvPr>
            <p:ph type="body" sz="quarter" idx="22"/>
          </p:nvPr>
        </p:nvSpPr>
        <p:spPr/>
        <p:txBody>
          <a:bodyPr/>
          <a:lstStyle/>
          <a:p>
            <a:r>
              <a:rPr lang="en-US" dirty="0" smtClean="0"/>
              <a:t>Data and Analytics</a:t>
            </a:r>
            <a:br>
              <a:rPr lang="en-US" dirty="0" smtClean="0"/>
            </a:br>
            <a:r>
              <a:rPr lang="en-US" dirty="0" smtClean="0"/>
              <a:t>that Drive Innovation in Healthcare</a:t>
            </a:r>
            <a:endParaRPr lang="en-US" dirty="0"/>
          </a:p>
        </p:txBody>
      </p:sp>
      <p:sp>
        <p:nvSpPr>
          <p:cNvPr id="8" name="Text Placeholder 7"/>
          <p:cNvSpPr>
            <a:spLocks noGrp="1"/>
          </p:cNvSpPr>
          <p:nvPr>
            <p:ph type="body" sz="quarter" idx="23"/>
          </p:nvPr>
        </p:nvSpPr>
        <p:spPr/>
        <p:txBody>
          <a:bodyPr/>
          <a:lstStyle/>
          <a:p>
            <a:r>
              <a:rPr lang="en-US" dirty="0" smtClean="0"/>
              <a:t>Temple Ventures</a:t>
            </a:r>
            <a:endParaRPr lang="en-US" dirty="0"/>
          </a:p>
        </p:txBody>
      </p:sp>
      <p:sp>
        <p:nvSpPr>
          <p:cNvPr id="9" name="Text Placeholder 8"/>
          <p:cNvSpPr>
            <a:spLocks noGrp="1"/>
          </p:cNvSpPr>
          <p:nvPr>
            <p:ph type="body" sz="quarter" idx="24"/>
          </p:nvPr>
        </p:nvSpPr>
        <p:spPr/>
        <p:txBody>
          <a:bodyPr/>
          <a:lstStyle/>
          <a:p>
            <a:r>
              <a:rPr lang="en-US" dirty="0" smtClean="0"/>
              <a:t>1801 North Broad Street</a:t>
            </a:r>
            <a:br>
              <a:rPr lang="en-US" dirty="0" smtClean="0"/>
            </a:br>
            <a:r>
              <a:rPr lang="en-US" dirty="0" smtClean="0"/>
              <a:t>401 Conwell Hall</a:t>
            </a:r>
            <a:br>
              <a:rPr lang="en-US" dirty="0" smtClean="0"/>
            </a:br>
            <a:r>
              <a:rPr lang="en-US" dirty="0" smtClean="0"/>
              <a:t>Philadelphia, Pennsylvania 19122-6027</a:t>
            </a:r>
            <a:endParaRPr lang="en-US" dirty="0"/>
          </a:p>
        </p:txBody>
      </p:sp>
      <p:sp>
        <p:nvSpPr>
          <p:cNvPr id="10" name="Text Placeholder 9"/>
          <p:cNvSpPr>
            <a:spLocks noGrp="1"/>
          </p:cNvSpPr>
          <p:nvPr>
            <p:ph type="body" sz="quarter" idx="25"/>
          </p:nvPr>
        </p:nvSpPr>
        <p:spPr/>
        <p:txBody>
          <a:bodyPr/>
          <a:lstStyle/>
          <a:p>
            <a:r>
              <a:rPr lang="en-US" dirty="0" smtClean="0">
                <a:solidFill>
                  <a:srgbClr val="A6002A"/>
                </a:solidFill>
              </a:rPr>
              <a:t>http://www.nedcdata.org</a:t>
            </a:r>
          </a:p>
          <a:p>
            <a:r>
              <a:rPr lang="en-US" dirty="0" smtClean="0">
                <a:solidFill>
                  <a:srgbClr val="A6002A"/>
                </a:solidFill>
              </a:rPr>
              <a:t>info@nedcdata.org</a:t>
            </a:r>
            <a:endParaRPr lang="en-US" dirty="0">
              <a:solidFill>
                <a:srgbClr val="A6002A"/>
              </a:solidFill>
            </a:endParaRPr>
          </a:p>
        </p:txBody>
      </p:sp>
      <p:sp>
        <p:nvSpPr>
          <p:cNvPr id="11" name="Text Placeholder 10"/>
          <p:cNvSpPr>
            <a:spLocks noGrp="1"/>
          </p:cNvSpPr>
          <p:nvPr>
            <p:ph type="body" sz="quarter" idx="26"/>
          </p:nvPr>
        </p:nvSpPr>
        <p:spPr/>
        <p:txBody>
          <a:bodyPr/>
          <a:lstStyle/>
          <a:p>
            <a:r>
              <a:rPr lang="en-US" dirty="0" smtClean="0">
                <a:solidFill>
                  <a:srgbClr val="A6002A"/>
                </a:solidFill>
              </a:rPr>
              <a:t>Tel: 215-204-9033</a:t>
            </a:r>
          </a:p>
          <a:p>
            <a:r>
              <a:rPr lang="en-US" dirty="0" smtClean="0">
                <a:solidFill>
                  <a:srgbClr val="A6002A"/>
                </a:solidFill>
              </a:rPr>
              <a:t>Fax: 215-204-5960</a:t>
            </a:r>
            <a:endParaRPr lang="en-US" dirty="0">
              <a:solidFill>
                <a:srgbClr val="A6002A"/>
              </a:solidFill>
            </a:endParaRPr>
          </a:p>
        </p:txBody>
      </p:sp>
      <p:sp>
        <p:nvSpPr>
          <p:cNvPr id="28" name="Text Placeholder 27"/>
          <p:cNvSpPr>
            <a:spLocks noGrp="1"/>
          </p:cNvSpPr>
          <p:nvPr>
            <p:ph type="body" sz="quarter" idx="28"/>
          </p:nvPr>
        </p:nvSpPr>
        <p:spPr>
          <a:xfrm>
            <a:off x="7155180" y="4912087"/>
            <a:ext cx="2423160" cy="36576"/>
          </a:xfrm>
        </p:spPr>
        <p:txBody>
          <a:bodyPr/>
          <a:lstStyle/>
          <a:p>
            <a:endParaRPr lang="en-US"/>
          </a:p>
        </p:txBody>
      </p:sp>
      <p:sp>
        <p:nvSpPr>
          <p:cNvPr id="29" name="Text Placeholder 28"/>
          <p:cNvSpPr>
            <a:spLocks noGrp="1"/>
          </p:cNvSpPr>
          <p:nvPr>
            <p:ph type="body" sz="quarter" idx="29"/>
          </p:nvPr>
        </p:nvSpPr>
        <p:spPr/>
        <p:txBody>
          <a:bodyPr/>
          <a:lstStyle/>
          <a:p>
            <a:endParaRPr lang="en-US"/>
          </a:p>
        </p:txBody>
      </p:sp>
      <p:cxnSp>
        <p:nvCxnSpPr>
          <p:cNvPr id="18" name="Straight Connector 17"/>
          <p:cNvCxnSpPr/>
          <p:nvPr/>
        </p:nvCxnSpPr>
        <p:spPr>
          <a:xfrm>
            <a:off x="329184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67512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a:stretch>
            <a:fillRect/>
          </a:stretch>
        </p:blipFill>
        <p:spPr>
          <a:xfrm>
            <a:off x="6931735" y="6574787"/>
            <a:ext cx="1371600" cy="945932"/>
          </a:xfrm>
          <a:prstGeom prst="rect">
            <a:avLst/>
          </a:prstGeom>
        </p:spPr>
      </p:pic>
      <p:pic>
        <p:nvPicPr>
          <p:cNvPr id="23" name="Picture 22"/>
          <p:cNvPicPr>
            <a:picLocks noChangeAspect="1"/>
          </p:cNvPicPr>
          <p:nvPr/>
        </p:nvPicPr>
        <p:blipFill>
          <a:blip r:embed="rId3"/>
          <a:stretch>
            <a:fillRect/>
          </a:stretch>
        </p:blipFill>
        <p:spPr>
          <a:xfrm rot="16200000">
            <a:off x="5196070" y="690454"/>
            <a:ext cx="1371600" cy="945932"/>
          </a:xfrm>
          <a:prstGeom prst="rect">
            <a:avLst/>
          </a:prstGeom>
        </p:spPr>
      </p:pic>
      <p:pic>
        <p:nvPicPr>
          <p:cNvPr id="26" name="Picture 25" descr="Screen Shot 2013-07-09 at 12.27.4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205" y="463550"/>
            <a:ext cx="2415645" cy="1094558"/>
          </a:xfrm>
          <a:prstGeom prst="rect">
            <a:avLst/>
          </a:prstGeom>
          <a:ln>
            <a:noFill/>
          </a:ln>
          <a:effectLst>
            <a:outerShdw blurRad="292100" dist="139700" dir="2700000" algn="tl" rotWithShape="0">
              <a:srgbClr val="333333">
                <a:alpha val="65000"/>
              </a:srgbClr>
            </a:outerShdw>
          </a:effectLst>
        </p:spPr>
      </p:pic>
      <p:pic>
        <p:nvPicPr>
          <p:cNvPr id="32" name="Picture 31"/>
          <p:cNvPicPr>
            <a:picLocks noChangeAspect="1"/>
          </p:cNvPicPr>
          <p:nvPr/>
        </p:nvPicPr>
        <p:blipFill>
          <a:blip r:embed="rId5"/>
          <a:stretch>
            <a:fillRect/>
          </a:stretch>
        </p:blipFill>
        <p:spPr bwMode="auto">
          <a:xfrm>
            <a:off x="439324" y="1763308"/>
            <a:ext cx="2424526" cy="1164882"/>
          </a:xfrm>
          <a:prstGeom prst="rect">
            <a:avLst/>
          </a:prstGeom>
          <a:ln w="25400">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13447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43"/>
          </p:nvPr>
        </p:nvSpPr>
        <p:spPr>
          <a:xfrm>
            <a:off x="3822700" y="3106823"/>
            <a:ext cx="2476500" cy="2530549"/>
          </a:xfrm>
        </p:spPr>
        <p:txBody>
          <a:bodyPr/>
          <a:lstStyle/>
          <a:p>
            <a:pPr marL="0" indent="0">
              <a:buNone/>
            </a:pPr>
            <a:r>
              <a:rPr lang="en-US" dirty="0" smtClean="0"/>
              <a:t>95% accuracy identifying relevant events with less than 5% false alarms.</a:t>
            </a:r>
          </a:p>
          <a:p>
            <a:pPr marL="0" indent="0">
              <a:buNone/>
            </a:pPr>
            <a:r>
              <a:rPr lang="en-US" dirty="0"/>
              <a:t>A multi-level architecture featuring an integration of deep learning and sequential pattern recognition.</a:t>
            </a:r>
          </a:p>
          <a:p>
            <a:pPr marL="0" indent="0">
              <a:buNone/>
            </a:pPr>
            <a:r>
              <a:rPr lang="en-US" dirty="0" smtClean="0"/>
              <a:t>Builds </a:t>
            </a:r>
            <a:r>
              <a:rPr lang="en-US" dirty="0" smtClean="0"/>
              <a:t>on over 30 years of success processing a wide range of </a:t>
            </a:r>
            <a:r>
              <a:rPr lang="en-US" dirty="0" smtClean="0"/>
              <a:t>biological signals and images.</a:t>
            </a:r>
            <a:endParaRPr lang="en-US" dirty="0" smtClean="0"/>
          </a:p>
          <a:p>
            <a:pPr marL="0" indent="0">
              <a:buNone/>
            </a:pPr>
            <a:r>
              <a:rPr lang="en-US" dirty="0"/>
              <a:t>Emerging markets beyond traditional EEG clinical applications include </a:t>
            </a:r>
            <a:r>
              <a:rPr lang="en-US" dirty="0"/>
              <a:t>traumatic brain </a:t>
            </a:r>
            <a:r>
              <a:rPr lang="en-US" dirty="0" smtClean="0"/>
              <a:t>injury</a:t>
            </a:r>
            <a:r>
              <a:rPr lang="en-US" dirty="0"/>
              <a:t> </a:t>
            </a:r>
            <a:r>
              <a:rPr lang="en-US" dirty="0" smtClean="0"/>
              <a:t>and </a:t>
            </a:r>
            <a:r>
              <a:rPr lang="en-US" dirty="0"/>
              <a:t>Alzheimer’s disease</a:t>
            </a:r>
            <a:r>
              <a:rPr lang="en-US" dirty="0" smtClean="0"/>
              <a:t>.</a:t>
            </a:r>
          </a:p>
        </p:txBody>
      </p:sp>
      <p:sp>
        <p:nvSpPr>
          <p:cNvPr id="8" name="Text Placeholder 7"/>
          <p:cNvSpPr>
            <a:spLocks noGrp="1"/>
          </p:cNvSpPr>
          <p:nvPr>
            <p:ph type="body" sz="quarter" idx="48"/>
          </p:nvPr>
        </p:nvSpPr>
        <p:spPr>
          <a:xfrm>
            <a:off x="7155180" y="6468908"/>
            <a:ext cx="2441448" cy="1075661"/>
          </a:xfrm>
        </p:spPr>
        <p:txBody>
          <a:bodyPr anchor="b" anchorCtr="0"/>
          <a:lstStyle/>
          <a:p>
            <a:pPr marL="0" indent="0">
              <a:buNone/>
            </a:pPr>
            <a:r>
              <a:rPr lang="en-US" dirty="0" smtClean="0"/>
              <a:t>Dr. Iyad Obeid, Director</a:t>
            </a:r>
            <a:br>
              <a:rPr lang="en-US" dirty="0" smtClean="0"/>
            </a:br>
            <a:r>
              <a:rPr lang="en-US" dirty="0" smtClean="0"/>
              <a:t>The Neural Engineering Data Consortium</a:t>
            </a:r>
            <a:br>
              <a:rPr lang="en-US" dirty="0" smtClean="0"/>
            </a:br>
            <a:r>
              <a:rPr lang="en-US" dirty="0" smtClean="0"/>
              <a:t>1947 North 12</a:t>
            </a:r>
            <a:r>
              <a:rPr lang="en-US" baseline="30000" dirty="0" smtClean="0"/>
              <a:t>th</a:t>
            </a:r>
            <a:r>
              <a:rPr lang="en-US" dirty="0" smtClean="0"/>
              <a:t> Street</a:t>
            </a:r>
            <a:br>
              <a:rPr lang="en-US" dirty="0" smtClean="0"/>
            </a:br>
            <a:r>
              <a:rPr lang="en-US" dirty="0" smtClean="0"/>
              <a:t>Philadelphia, Pennsylvania 19122</a:t>
            </a:r>
            <a:br>
              <a:rPr lang="en-US" dirty="0" smtClean="0"/>
            </a:br>
            <a:r>
              <a:rPr lang="en-US" dirty="0" smtClean="0"/>
              <a:t>Tel: 215-204-9033</a:t>
            </a:r>
            <a:br>
              <a:rPr lang="en-US" dirty="0" smtClean="0"/>
            </a:br>
            <a:r>
              <a:rPr lang="en-US" dirty="0" smtClean="0"/>
              <a:t>Email: </a:t>
            </a:r>
            <a:r>
              <a:rPr lang="en-US" dirty="0" err="1" smtClean="0"/>
              <a:t>iobeid@temple.edu</a:t>
            </a:r>
            <a:endParaRPr lang="en-US" dirty="0" smtClean="0"/>
          </a:p>
        </p:txBody>
      </p:sp>
      <p:sp>
        <p:nvSpPr>
          <p:cNvPr id="9" name="Text Placeholder 8"/>
          <p:cNvSpPr>
            <a:spLocks noGrp="1"/>
          </p:cNvSpPr>
          <p:nvPr>
            <p:ph type="body" sz="quarter" idx="49"/>
          </p:nvPr>
        </p:nvSpPr>
        <p:spPr>
          <a:xfrm>
            <a:off x="440690" y="395911"/>
            <a:ext cx="2423160" cy="823087"/>
          </a:xfrm>
        </p:spPr>
        <p:txBody>
          <a:bodyPr/>
          <a:lstStyle/>
          <a:p>
            <a:r>
              <a:rPr lang="en-US" dirty="0" smtClean="0"/>
              <a:t>Real-time analytics improve the quality and efficiency of healthcare</a:t>
            </a:r>
            <a:endParaRPr lang="en-US" dirty="0"/>
          </a:p>
        </p:txBody>
      </p:sp>
      <p:sp>
        <p:nvSpPr>
          <p:cNvPr id="19" name="Text Placeholder 18"/>
          <p:cNvSpPr>
            <a:spLocks noGrp="1"/>
          </p:cNvSpPr>
          <p:nvPr>
            <p:ph type="body" sz="quarter" idx="57"/>
          </p:nvPr>
        </p:nvSpPr>
        <p:spPr>
          <a:xfrm>
            <a:off x="7155180" y="5870189"/>
            <a:ext cx="2441448" cy="487629"/>
          </a:xfrm>
        </p:spPr>
        <p:txBody>
          <a:bodyPr/>
          <a:lstStyle/>
          <a:p>
            <a:r>
              <a:rPr lang="en-US" dirty="0" smtClean="0"/>
              <a:t>For further information</a:t>
            </a:r>
            <a:endParaRPr lang="en-US" dirty="0"/>
          </a:p>
        </p:txBody>
      </p:sp>
      <p:sp>
        <p:nvSpPr>
          <p:cNvPr id="20" name="Text Placeholder 19"/>
          <p:cNvSpPr>
            <a:spLocks noGrp="1"/>
          </p:cNvSpPr>
          <p:nvPr>
            <p:ph type="body" sz="quarter" idx="58"/>
          </p:nvPr>
        </p:nvSpPr>
        <p:spPr>
          <a:xfrm>
            <a:off x="7155180" y="6407013"/>
            <a:ext cx="2423160" cy="36576"/>
          </a:xfrm>
        </p:spPr>
        <p:txBody>
          <a:bodyPr/>
          <a:lstStyle/>
          <a:p>
            <a:endParaRPr lang="en-US" dirty="0"/>
          </a:p>
        </p:txBody>
      </p:sp>
      <p:cxnSp>
        <p:nvCxnSpPr>
          <p:cNvPr id="21" name="Straight Connector 20"/>
          <p:cNvCxnSpPr/>
          <p:nvPr/>
        </p:nvCxnSpPr>
        <p:spPr>
          <a:xfrm>
            <a:off x="676656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
          <p:cNvCxnSpPr/>
          <p:nvPr/>
        </p:nvCxnSpPr>
        <p:spPr>
          <a:xfrm>
            <a:off x="338328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pic>
        <p:nvPicPr>
          <p:cNvPr id="10" name="Picture 9" descr="Screen Shot 2015-01-25 at 12.51.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719" y="1528544"/>
            <a:ext cx="2408131" cy="1306738"/>
          </a:xfrm>
          <a:prstGeom prst="rect">
            <a:avLst/>
          </a:prstGeom>
        </p:spPr>
      </p:pic>
      <p:pic>
        <p:nvPicPr>
          <p:cNvPr id="30" name="Imagen 5"/>
          <p:cNvPicPr>
            <a:picLocks noChangeAspect="1"/>
          </p:cNvPicPr>
          <p:nvPr/>
        </p:nvPicPr>
        <p:blipFill rotWithShape="1">
          <a:blip r:embed="rId4"/>
          <a:srcRect t="19255" b="17480"/>
          <a:stretch/>
        </p:blipFill>
        <p:spPr>
          <a:xfrm>
            <a:off x="485741" y="5796306"/>
            <a:ext cx="5978612" cy="1811304"/>
          </a:xfrm>
          <a:prstGeom prst="rect">
            <a:avLst/>
          </a:prstGeom>
        </p:spPr>
      </p:pic>
      <p:sp>
        <p:nvSpPr>
          <p:cNvPr id="42" name="Text Placeholder 8"/>
          <p:cNvSpPr>
            <a:spLocks noGrp="1"/>
          </p:cNvSpPr>
          <p:nvPr>
            <p:ph type="body" sz="quarter" idx="49"/>
          </p:nvPr>
        </p:nvSpPr>
        <p:spPr>
          <a:xfrm>
            <a:off x="7136839" y="475753"/>
            <a:ext cx="2423160" cy="754911"/>
          </a:xfrm>
        </p:spPr>
        <p:txBody>
          <a:bodyPr/>
          <a:lstStyle/>
          <a:p>
            <a:r>
              <a:rPr lang="en-US" dirty="0" smtClean="0"/>
              <a:t>Big data resources enable advancements in clinical technology</a:t>
            </a:r>
            <a:endParaRPr lang="en-US" dirty="0"/>
          </a:p>
        </p:txBody>
      </p:sp>
      <p:pic>
        <p:nvPicPr>
          <p:cNvPr id="78" name="Picture 7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4243" y="223606"/>
            <a:ext cx="2470957" cy="1389235"/>
          </a:xfrm>
          <a:prstGeom prst="rect">
            <a:avLst/>
          </a:prstGeom>
        </p:spPr>
      </p:pic>
      <p:sp>
        <p:nvSpPr>
          <p:cNvPr id="79" name="Text Placeholder 8"/>
          <p:cNvSpPr>
            <a:spLocks noGrp="1"/>
          </p:cNvSpPr>
          <p:nvPr>
            <p:ph type="body" sz="quarter" idx="49"/>
          </p:nvPr>
        </p:nvSpPr>
        <p:spPr>
          <a:xfrm>
            <a:off x="3835399" y="1898849"/>
            <a:ext cx="2476501" cy="958651"/>
          </a:xfrm>
        </p:spPr>
        <p:txBody>
          <a:bodyPr anchor="t" anchorCtr="0"/>
          <a:lstStyle/>
          <a:p>
            <a:r>
              <a:rPr lang="en-US" dirty="0" smtClean="0"/>
              <a:t>Unprecedented levels of performance </a:t>
            </a:r>
            <a:r>
              <a:rPr lang="en-US" dirty="0" smtClean="0"/>
              <a:t>on clinical </a:t>
            </a:r>
            <a:r>
              <a:rPr lang="en-US" dirty="0" smtClean="0"/>
              <a:t>EEG data</a:t>
            </a:r>
            <a:endParaRPr lang="en-US" dirty="0"/>
          </a:p>
        </p:txBody>
      </p:sp>
      <p:pic>
        <p:nvPicPr>
          <p:cNvPr id="80" name="Picture 7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15571" y="4377921"/>
            <a:ext cx="2271329" cy="1473263"/>
          </a:xfrm>
          <a:prstGeom prst="rect">
            <a:avLst/>
          </a:prstGeom>
          <a:ln>
            <a:noFill/>
          </a:ln>
          <a:effectLst>
            <a:outerShdw blurRad="292100" dist="139700" dir="2700000" algn="tl" rotWithShape="0">
              <a:srgbClr val="333333">
                <a:alpha val="65000"/>
              </a:srgbClr>
            </a:outerShdw>
          </a:effectLst>
        </p:spPr>
      </p:pic>
      <p:sp>
        <p:nvSpPr>
          <p:cNvPr id="40" name="Text Placeholder 6"/>
          <p:cNvSpPr>
            <a:spLocks noGrp="1"/>
          </p:cNvSpPr>
          <p:nvPr>
            <p:ph type="body" sz="quarter" idx="43"/>
          </p:nvPr>
        </p:nvSpPr>
        <p:spPr>
          <a:xfrm>
            <a:off x="440690" y="3110262"/>
            <a:ext cx="2454910" cy="2443878"/>
          </a:xfrm>
        </p:spPr>
        <p:txBody>
          <a:bodyPr/>
          <a:lstStyle/>
          <a:p>
            <a:pPr marL="0" indent="0">
              <a:buNone/>
            </a:pPr>
            <a:r>
              <a:rPr lang="en-US" b="1" dirty="0" smtClean="0"/>
              <a:t>AutoEEG</a:t>
            </a:r>
            <a:r>
              <a:rPr lang="en-US" b="1" baseline="30000" dirty="0" smtClean="0"/>
              <a:t>TM</a:t>
            </a:r>
            <a:r>
              <a:rPr lang="en-US" b="1" dirty="0" smtClean="0"/>
              <a:t>: </a:t>
            </a:r>
            <a:r>
              <a:rPr lang="en-US" dirty="0" smtClean="0"/>
              <a:t>A clinical </a:t>
            </a:r>
            <a:r>
              <a:rPr lang="en-US" dirty="0"/>
              <a:t>decision support tool </a:t>
            </a:r>
            <a:r>
              <a:rPr lang="en-US" dirty="0" smtClean="0"/>
              <a:t>that </a:t>
            </a:r>
            <a:r>
              <a:rPr lang="en-US" dirty="0" smtClean="0"/>
              <a:t>automatically scans EEGs and </a:t>
            </a:r>
            <a:r>
              <a:rPr lang="en-US" dirty="0" smtClean="0"/>
              <a:t>identifies regions of interest, enabling real-time alerts for critical events such as seizures. Benefits include:</a:t>
            </a:r>
            <a:endParaRPr lang="en-US" dirty="0" smtClean="0"/>
          </a:p>
          <a:p>
            <a:pPr lvl="0"/>
            <a:r>
              <a:rPr lang="en-US" dirty="0" smtClean="0"/>
              <a:t>Decreases </a:t>
            </a:r>
            <a:r>
              <a:rPr lang="en-US" dirty="0"/>
              <a:t>the time spent analyzing an </a:t>
            </a:r>
            <a:r>
              <a:rPr lang="en-US" dirty="0" smtClean="0"/>
              <a:t>EEG, thereby increasing productivity;</a:t>
            </a:r>
            <a:endParaRPr lang="en-US" dirty="0"/>
          </a:p>
          <a:p>
            <a:r>
              <a:rPr lang="en-US" dirty="0" smtClean="0"/>
              <a:t>Increases capacity </a:t>
            </a:r>
            <a:r>
              <a:rPr lang="en-US" dirty="0"/>
              <a:t>for conducting long-term monitoring and ambulatory </a:t>
            </a:r>
            <a:r>
              <a:rPr lang="en-US" dirty="0" smtClean="0"/>
              <a:t>testing;</a:t>
            </a:r>
            <a:endParaRPr lang="en-US" dirty="0"/>
          </a:p>
          <a:p>
            <a:pPr lvl="0"/>
            <a:r>
              <a:rPr lang="en-US" dirty="0" smtClean="0"/>
              <a:t>Enables cross-platform decision support tools for portable devices such as tablets.</a:t>
            </a:r>
          </a:p>
        </p:txBody>
      </p:sp>
      <p:sp>
        <p:nvSpPr>
          <p:cNvPr id="82" name="Text Placeholder 6"/>
          <p:cNvSpPr>
            <a:spLocks noGrp="1"/>
          </p:cNvSpPr>
          <p:nvPr>
            <p:ph type="body" sz="quarter" idx="43"/>
          </p:nvPr>
        </p:nvSpPr>
        <p:spPr>
          <a:xfrm>
            <a:off x="7146924" y="2721393"/>
            <a:ext cx="2438401" cy="1469607"/>
          </a:xfrm>
        </p:spPr>
        <p:txBody>
          <a:bodyPr/>
          <a:lstStyle/>
          <a:p>
            <a:pPr marL="0" indent="0">
              <a:buNone/>
            </a:pPr>
            <a:r>
              <a:rPr lang="en-US" dirty="0" smtClean="0"/>
              <a:t>The TUH EEG Corpus is the world’s largest publicly released EEG </a:t>
            </a:r>
            <a:r>
              <a:rPr lang="en-US" dirty="0" smtClean="0"/>
              <a:t>corpus. It is enabling a new generation of EEG analytics </a:t>
            </a:r>
            <a:r>
              <a:rPr lang="en-US" dirty="0" smtClean="0"/>
              <a:t>such as A</a:t>
            </a:r>
            <a:r>
              <a:rPr lang="en-US" dirty="0" smtClean="0"/>
              <a:t>utoEEG</a:t>
            </a:r>
            <a:r>
              <a:rPr lang="en-US" baseline="30000" dirty="0" smtClean="0"/>
              <a:t>TM</a:t>
            </a:r>
            <a:r>
              <a:rPr lang="en-US" dirty="0" smtClean="0"/>
              <a:t>.</a:t>
            </a:r>
            <a:endParaRPr lang="en-US" baseline="30000" dirty="0" smtClean="0"/>
          </a:p>
          <a:p>
            <a:pPr marL="0" indent="0">
              <a:buNone/>
            </a:pPr>
            <a:r>
              <a:rPr lang="en-US" dirty="0" smtClean="0"/>
              <a:t>The Neural Engineering Data Consortium (NEDC) focuses on the advancement of science by </a:t>
            </a:r>
            <a:r>
              <a:rPr lang="en-US" dirty="0" smtClean="0"/>
              <a:t>developing </a:t>
            </a:r>
            <a:r>
              <a:rPr lang="en-US" dirty="0" smtClean="0"/>
              <a:t>big data </a:t>
            </a:r>
            <a:r>
              <a:rPr lang="en-US" dirty="0" smtClean="0"/>
              <a:t>resources.</a:t>
            </a:r>
            <a:endParaRPr lang="en-US" dirty="0" smtClean="0"/>
          </a:p>
        </p:txBody>
      </p:sp>
      <p:pic>
        <p:nvPicPr>
          <p:cNvPr id="2" name="Picture 1" descr="x.jpg"/>
          <p:cNvPicPr>
            <a:picLocks noChangeAspect="1"/>
          </p:cNvPicPr>
          <p:nvPr/>
        </p:nvPicPr>
        <p:blipFill rotWithShape="1">
          <a:blip r:embed="rId8">
            <a:extLst>
              <a:ext uri="{28A0092B-C50C-407E-A947-70E740481C1C}">
                <a14:useLocalDpi xmlns:a14="http://schemas.microsoft.com/office/drawing/2010/main" val="0"/>
              </a:ext>
            </a:extLst>
          </a:blip>
          <a:srcRect l="7327" t="21957" r="6937" b="22542"/>
          <a:stretch/>
        </p:blipFill>
        <p:spPr>
          <a:xfrm>
            <a:off x="7165532" y="1425147"/>
            <a:ext cx="2367605" cy="1184338"/>
          </a:xfrm>
          <a:prstGeom prst="rect">
            <a:avLst/>
          </a:prstGeom>
        </p:spPr>
      </p:pic>
    </p:spTree>
    <p:extLst>
      <p:ext uri="{BB962C8B-B14F-4D97-AF65-F5344CB8AC3E}">
        <p14:creationId xmlns:p14="http://schemas.microsoft.com/office/powerpoint/2010/main" val="135546760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Brochure 11 x 8.5">
  <a:themeElements>
    <a:clrScheme name="Black Brochure">
      <a:dk1>
        <a:sysClr val="windowText" lastClr="000000"/>
      </a:dk1>
      <a:lt1>
        <a:sysClr val="window" lastClr="FFFFFF"/>
      </a:lt1>
      <a:dk2>
        <a:srgbClr val="000000"/>
      </a:dk2>
      <a:lt2>
        <a:srgbClr val="F8F8F8"/>
      </a:lt2>
      <a:accent1>
        <a:srgbClr val="EF4623"/>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lackBrochure.potx" id="{E82E603B-C300-4B3A-8D8B-62F7AA018760}" vid="{6A0FD953-A5A3-4406-8679-4C255090AC8E}"/>
    </a:ext>
  </a:extLst>
</a:theme>
</file>

<file path=ppt/theme/theme2.xml><?xml version="1.0" encoding="utf-8"?>
<a:theme xmlns:a="http://schemas.openxmlformats.org/drawingml/2006/main" name="Office Theme">
  <a:themeElements>
    <a:clrScheme name="Black Brochure">
      <a:dk1>
        <a:sysClr val="windowText" lastClr="000000"/>
      </a:dk1>
      <a:lt1>
        <a:sysClr val="window" lastClr="FFFFFF"/>
      </a:lt1>
      <a:dk2>
        <a:srgbClr val="000000"/>
      </a:dk2>
      <a:lt2>
        <a:srgbClr val="F8F8F8"/>
      </a:lt2>
      <a:accent1>
        <a:srgbClr val="EF4623"/>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Black Brochure">
      <a:dk1>
        <a:sysClr val="windowText" lastClr="000000"/>
      </a:dk1>
      <a:lt1>
        <a:sysClr val="window" lastClr="FFFFFF"/>
      </a:lt1>
      <a:dk2>
        <a:srgbClr val="000000"/>
      </a:dk2>
      <a:lt2>
        <a:srgbClr val="F8F8F8"/>
      </a:lt2>
      <a:accent1>
        <a:srgbClr val="EF4623"/>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2355CA-56AF-4BDE-95DC-9786C08C81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950E548-EB92-45B1-BD32-B49FA21BA3C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3927621-33BA-4C7B-B00E-AAFA1CE7DB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558</Words>
  <Application>Microsoft Macintosh PowerPoint</Application>
  <PresentationFormat>Custom</PresentationFormat>
  <Paragraphs>36</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Black Brochure 11 x 8.5</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2013-07-31T14:07:30Z</dcterms:created>
  <dcterms:modified xsi:type="dcterms:W3CDTF">2015-01-27T14:14:04Z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