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3200400" cy="1828800"/>
  <p:notesSz cx="6858000" cy="9144000"/>
  <p:defaultTextStyle>
    <a:defPPr>
      <a:defRPr lang="en-US"/>
    </a:defPPr>
    <a:lvl1pPr marL="0" algn="l" defTabSz="143652" rtl="0" eaLnBrk="1" latinLnBrk="0" hangingPunct="1">
      <a:defRPr sz="600" kern="1200">
        <a:solidFill>
          <a:schemeClr val="tx1"/>
        </a:solidFill>
        <a:latin typeface="+mn-lt"/>
        <a:ea typeface="+mn-ea"/>
        <a:cs typeface="+mn-cs"/>
      </a:defRPr>
    </a:lvl1pPr>
    <a:lvl2pPr marL="143652" algn="l" defTabSz="143652" rtl="0" eaLnBrk="1" latinLnBrk="0" hangingPunct="1">
      <a:defRPr sz="600" kern="1200">
        <a:solidFill>
          <a:schemeClr val="tx1"/>
        </a:solidFill>
        <a:latin typeface="+mn-lt"/>
        <a:ea typeface="+mn-ea"/>
        <a:cs typeface="+mn-cs"/>
      </a:defRPr>
    </a:lvl2pPr>
    <a:lvl3pPr marL="287304" algn="l" defTabSz="143652" rtl="0" eaLnBrk="1" latinLnBrk="0" hangingPunct="1">
      <a:defRPr sz="600" kern="1200">
        <a:solidFill>
          <a:schemeClr val="tx1"/>
        </a:solidFill>
        <a:latin typeface="+mn-lt"/>
        <a:ea typeface="+mn-ea"/>
        <a:cs typeface="+mn-cs"/>
      </a:defRPr>
    </a:lvl3pPr>
    <a:lvl4pPr marL="430957" algn="l" defTabSz="143652" rtl="0" eaLnBrk="1" latinLnBrk="0" hangingPunct="1">
      <a:defRPr sz="600" kern="1200">
        <a:solidFill>
          <a:schemeClr val="tx1"/>
        </a:solidFill>
        <a:latin typeface="+mn-lt"/>
        <a:ea typeface="+mn-ea"/>
        <a:cs typeface="+mn-cs"/>
      </a:defRPr>
    </a:lvl4pPr>
    <a:lvl5pPr marL="574609" algn="l" defTabSz="143652" rtl="0" eaLnBrk="1" latinLnBrk="0" hangingPunct="1">
      <a:defRPr sz="600" kern="1200">
        <a:solidFill>
          <a:schemeClr val="tx1"/>
        </a:solidFill>
        <a:latin typeface="+mn-lt"/>
        <a:ea typeface="+mn-ea"/>
        <a:cs typeface="+mn-cs"/>
      </a:defRPr>
    </a:lvl5pPr>
    <a:lvl6pPr marL="718261" algn="l" defTabSz="143652" rtl="0" eaLnBrk="1" latinLnBrk="0" hangingPunct="1">
      <a:defRPr sz="600" kern="1200">
        <a:solidFill>
          <a:schemeClr val="tx1"/>
        </a:solidFill>
        <a:latin typeface="+mn-lt"/>
        <a:ea typeface="+mn-ea"/>
        <a:cs typeface="+mn-cs"/>
      </a:defRPr>
    </a:lvl6pPr>
    <a:lvl7pPr marL="861913" algn="l" defTabSz="143652" rtl="0" eaLnBrk="1" latinLnBrk="0" hangingPunct="1">
      <a:defRPr sz="600" kern="1200">
        <a:solidFill>
          <a:schemeClr val="tx1"/>
        </a:solidFill>
        <a:latin typeface="+mn-lt"/>
        <a:ea typeface="+mn-ea"/>
        <a:cs typeface="+mn-cs"/>
      </a:defRPr>
    </a:lvl7pPr>
    <a:lvl8pPr marL="1005566" algn="l" defTabSz="143652" rtl="0" eaLnBrk="1" latinLnBrk="0" hangingPunct="1">
      <a:defRPr sz="600" kern="1200">
        <a:solidFill>
          <a:schemeClr val="tx1"/>
        </a:solidFill>
        <a:latin typeface="+mn-lt"/>
        <a:ea typeface="+mn-ea"/>
        <a:cs typeface="+mn-cs"/>
      </a:defRPr>
    </a:lvl8pPr>
    <a:lvl9pPr marL="1149218" algn="l" defTabSz="143652" rtl="0" eaLnBrk="1" latinLnBrk="0" hangingPunct="1">
      <a:defRPr sz="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90033"/>
    <a:srgbClr val="8A00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400" d="100"/>
          <a:sy n="400" d="100"/>
        </p:scale>
        <p:origin x="-88" y="-2240"/>
      </p:cViewPr>
      <p:guideLst>
        <p:guide orient="horz" pos="576"/>
        <p:guide pos="10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30" y="568113"/>
            <a:ext cx="2720340" cy="392007"/>
          </a:xfrm>
        </p:spPr>
        <p:txBody>
          <a:bodyPr/>
          <a:lstStyle/>
          <a:p>
            <a:r>
              <a:rPr lang="en-US" smtClean="0"/>
              <a:t>Click to edit Master title style</a:t>
            </a:r>
            <a:endParaRPr lang="en-US"/>
          </a:p>
        </p:txBody>
      </p:sp>
      <p:sp>
        <p:nvSpPr>
          <p:cNvPr id="3" name="Subtitle 2"/>
          <p:cNvSpPr>
            <a:spLocks noGrp="1"/>
          </p:cNvSpPr>
          <p:nvPr>
            <p:ph type="subTitle" idx="1"/>
          </p:nvPr>
        </p:nvSpPr>
        <p:spPr>
          <a:xfrm>
            <a:off x="480060" y="1036320"/>
            <a:ext cx="2240280" cy="467360"/>
          </a:xfrm>
        </p:spPr>
        <p:txBody>
          <a:bodyPr/>
          <a:lstStyle>
            <a:lvl1pPr marL="0" indent="0" algn="ctr">
              <a:buNone/>
              <a:defRPr>
                <a:solidFill>
                  <a:schemeClr val="tx1">
                    <a:tint val="75000"/>
                  </a:schemeClr>
                </a:solidFill>
              </a:defRPr>
            </a:lvl1pPr>
            <a:lvl2pPr marL="143652" indent="0" algn="ctr">
              <a:buNone/>
              <a:defRPr>
                <a:solidFill>
                  <a:schemeClr val="tx1">
                    <a:tint val="75000"/>
                  </a:schemeClr>
                </a:solidFill>
              </a:defRPr>
            </a:lvl2pPr>
            <a:lvl3pPr marL="287304" indent="0" algn="ctr">
              <a:buNone/>
              <a:defRPr>
                <a:solidFill>
                  <a:schemeClr val="tx1">
                    <a:tint val="75000"/>
                  </a:schemeClr>
                </a:solidFill>
              </a:defRPr>
            </a:lvl3pPr>
            <a:lvl4pPr marL="430957" indent="0" algn="ctr">
              <a:buNone/>
              <a:defRPr>
                <a:solidFill>
                  <a:schemeClr val="tx1">
                    <a:tint val="75000"/>
                  </a:schemeClr>
                </a:solidFill>
              </a:defRPr>
            </a:lvl4pPr>
            <a:lvl5pPr marL="574609" indent="0" algn="ctr">
              <a:buNone/>
              <a:defRPr>
                <a:solidFill>
                  <a:schemeClr val="tx1">
                    <a:tint val="75000"/>
                  </a:schemeClr>
                </a:solidFill>
              </a:defRPr>
            </a:lvl5pPr>
            <a:lvl6pPr marL="718261" indent="0" algn="ctr">
              <a:buNone/>
              <a:defRPr>
                <a:solidFill>
                  <a:schemeClr val="tx1">
                    <a:tint val="75000"/>
                  </a:schemeClr>
                </a:solidFill>
              </a:defRPr>
            </a:lvl6pPr>
            <a:lvl7pPr marL="861913" indent="0" algn="ctr">
              <a:buNone/>
              <a:defRPr>
                <a:solidFill>
                  <a:schemeClr val="tx1">
                    <a:tint val="75000"/>
                  </a:schemeClr>
                </a:solidFill>
              </a:defRPr>
            </a:lvl7pPr>
            <a:lvl8pPr marL="1005566" indent="0" algn="ctr">
              <a:buNone/>
              <a:defRPr>
                <a:solidFill>
                  <a:schemeClr val="tx1">
                    <a:tint val="75000"/>
                  </a:schemeClr>
                </a:solidFill>
              </a:defRPr>
            </a:lvl8pPr>
            <a:lvl9pPr marL="114921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B61FE8-4B29-704F-8CF4-C1AE09EB577B}" type="datetimeFigureOut">
              <a:rPr lang="en-US" smtClean="0"/>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B9D9C-3C89-C547-8832-AB5557DFAFF7}" type="slidenum">
              <a:rPr lang="en-US" smtClean="0"/>
              <a:t>‹#›</a:t>
            </a:fld>
            <a:endParaRPr lang="en-US"/>
          </a:p>
        </p:txBody>
      </p:sp>
    </p:spTree>
    <p:extLst>
      <p:ext uri="{BB962C8B-B14F-4D97-AF65-F5344CB8AC3E}">
        <p14:creationId xmlns:p14="http://schemas.microsoft.com/office/powerpoint/2010/main" val="472470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61FE8-4B29-704F-8CF4-C1AE09EB577B}" type="datetimeFigureOut">
              <a:rPr lang="en-US" smtClean="0"/>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B9D9C-3C89-C547-8832-AB5557DFAFF7}" type="slidenum">
              <a:rPr lang="en-US" smtClean="0"/>
              <a:t>‹#›</a:t>
            </a:fld>
            <a:endParaRPr lang="en-US"/>
          </a:p>
        </p:txBody>
      </p:sp>
    </p:spTree>
    <p:extLst>
      <p:ext uri="{BB962C8B-B14F-4D97-AF65-F5344CB8AC3E}">
        <p14:creationId xmlns:p14="http://schemas.microsoft.com/office/powerpoint/2010/main" val="4079763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324" y="19473"/>
            <a:ext cx="251698" cy="416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119" y="19473"/>
            <a:ext cx="702865" cy="416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61FE8-4B29-704F-8CF4-C1AE09EB577B}" type="datetimeFigureOut">
              <a:rPr lang="en-US" smtClean="0"/>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B9D9C-3C89-C547-8832-AB5557DFAFF7}" type="slidenum">
              <a:rPr lang="en-US" smtClean="0"/>
              <a:t>‹#›</a:t>
            </a:fld>
            <a:endParaRPr lang="en-US"/>
          </a:p>
        </p:txBody>
      </p:sp>
    </p:spTree>
    <p:extLst>
      <p:ext uri="{BB962C8B-B14F-4D97-AF65-F5344CB8AC3E}">
        <p14:creationId xmlns:p14="http://schemas.microsoft.com/office/powerpoint/2010/main" val="3713103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61FE8-4B29-704F-8CF4-C1AE09EB577B}" type="datetimeFigureOut">
              <a:rPr lang="en-US" smtClean="0"/>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B9D9C-3C89-C547-8832-AB5557DFAFF7}" type="slidenum">
              <a:rPr lang="en-US" smtClean="0"/>
              <a:t>‹#›</a:t>
            </a:fld>
            <a:endParaRPr lang="en-US"/>
          </a:p>
        </p:txBody>
      </p:sp>
    </p:spTree>
    <p:extLst>
      <p:ext uri="{BB962C8B-B14F-4D97-AF65-F5344CB8AC3E}">
        <p14:creationId xmlns:p14="http://schemas.microsoft.com/office/powerpoint/2010/main" val="186060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10" y="1175173"/>
            <a:ext cx="2720340" cy="363220"/>
          </a:xfrm>
        </p:spPr>
        <p:txBody>
          <a:bodyPr anchor="t"/>
          <a:lstStyle>
            <a:lvl1pPr algn="l">
              <a:defRPr sz="1300" b="1" cap="all"/>
            </a:lvl1pPr>
          </a:lstStyle>
          <a:p>
            <a:r>
              <a:rPr lang="en-US" smtClean="0"/>
              <a:t>Click to edit Master title style</a:t>
            </a:r>
            <a:endParaRPr lang="en-US"/>
          </a:p>
        </p:txBody>
      </p:sp>
      <p:sp>
        <p:nvSpPr>
          <p:cNvPr id="3" name="Text Placeholder 2"/>
          <p:cNvSpPr>
            <a:spLocks noGrp="1"/>
          </p:cNvSpPr>
          <p:nvPr>
            <p:ph type="body" idx="1"/>
          </p:nvPr>
        </p:nvSpPr>
        <p:spPr>
          <a:xfrm>
            <a:off x="252810" y="775124"/>
            <a:ext cx="2720340" cy="400050"/>
          </a:xfrm>
        </p:spPr>
        <p:txBody>
          <a:bodyPr anchor="b"/>
          <a:lstStyle>
            <a:lvl1pPr marL="0" indent="0">
              <a:buNone/>
              <a:defRPr sz="600">
                <a:solidFill>
                  <a:schemeClr val="tx1">
                    <a:tint val="75000"/>
                  </a:schemeClr>
                </a:solidFill>
              </a:defRPr>
            </a:lvl1pPr>
            <a:lvl2pPr marL="143652" indent="0">
              <a:buNone/>
              <a:defRPr sz="600">
                <a:solidFill>
                  <a:schemeClr val="tx1">
                    <a:tint val="75000"/>
                  </a:schemeClr>
                </a:solidFill>
              </a:defRPr>
            </a:lvl2pPr>
            <a:lvl3pPr marL="287304" indent="0">
              <a:buNone/>
              <a:defRPr sz="500">
                <a:solidFill>
                  <a:schemeClr val="tx1">
                    <a:tint val="75000"/>
                  </a:schemeClr>
                </a:solidFill>
              </a:defRPr>
            </a:lvl3pPr>
            <a:lvl4pPr marL="430957" indent="0">
              <a:buNone/>
              <a:defRPr sz="400">
                <a:solidFill>
                  <a:schemeClr val="tx1">
                    <a:tint val="75000"/>
                  </a:schemeClr>
                </a:solidFill>
              </a:defRPr>
            </a:lvl4pPr>
            <a:lvl5pPr marL="574609" indent="0">
              <a:buNone/>
              <a:defRPr sz="400">
                <a:solidFill>
                  <a:schemeClr val="tx1">
                    <a:tint val="75000"/>
                  </a:schemeClr>
                </a:solidFill>
              </a:defRPr>
            </a:lvl5pPr>
            <a:lvl6pPr marL="718261" indent="0">
              <a:buNone/>
              <a:defRPr sz="400">
                <a:solidFill>
                  <a:schemeClr val="tx1">
                    <a:tint val="75000"/>
                  </a:schemeClr>
                </a:solidFill>
              </a:defRPr>
            </a:lvl6pPr>
            <a:lvl7pPr marL="861913" indent="0">
              <a:buNone/>
              <a:defRPr sz="400">
                <a:solidFill>
                  <a:schemeClr val="tx1">
                    <a:tint val="75000"/>
                  </a:schemeClr>
                </a:solidFill>
              </a:defRPr>
            </a:lvl7pPr>
            <a:lvl8pPr marL="1005566" indent="0">
              <a:buNone/>
              <a:defRPr sz="400">
                <a:solidFill>
                  <a:schemeClr val="tx1">
                    <a:tint val="75000"/>
                  </a:schemeClr>
                </a:solidFill>
              </a:defRPr>
            </a:lvl8pPr>
            <a:lvl9pPr marL="1149218" indent="0">
              <a:buNone/>
              <a:defRPr sz="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B61FE8-4B29-704F-8CF4-C1AE09EB577B}" type="datetimeFigureOut">
              <a:rPr lang="en-US" smtClean="0"/>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B9D9C-3C89-C547-8832-AB5557DFAFF7}" type="slidenum">
              <a:rPr lang="en-US" smtClean="0"/>
              <a:t>‹#›</a:t>
            </a:fld>
            <a:endParaRPr lang="en-US"/>
          </a:p>
        </p:txBody>
      </p:sp>
    </p:spTree>
    <p:extLst>
      <p:ext uri="{BB962C8B-B14F-4D97-AF65-F5344CB8AC3E}">
        <p14:creationId xmlns:p14="http://schemas.microsoft.com/office/powerpoint/2010/main" val="21411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118" y="113877"/>
            <a:ext cx="477282" cy="321733"/>
          </a:xfrm>
        </p:spPr>
        <p:txBody>
          <a:bodyPr/>
          <a:lstStyle>
            <a:lvl1pPr>
              <a:defRPr sz="900"/>
            </a:lvl1pPr>
            <a:lvl2pPr>
              <a:defRPr sz="800"/>
            </a:lvl2pPr>
            <a:lvl3pPr>
              <a:defRPr sz="600"/>
            </a:lvl3pPr>
            <a:lvl4pPr>
              <a:defRPr sz="600"/>
            </a:lvl4pPr>
            <a:lvl5pPr>
              <a:defRPr sz="600"/>
            </a:lvl5pPr>
            <a:lvl6pPr>
              <a:defRPr sz="600"/>
            </a:lvl6pPr>
            <a:lvl7pPr>
              <a:defRPr sz="600"/>
            </a:lvl7pPr>
            <a:lvl8pPr>
              <a:defRPr sz="600"/>
            </a:lvl8pPr>
            <a:lvl9pPr>
              <a:defRPr sz="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6740" y="113877"/>
            <a:ext cx="477282" cy="321733"/>
          </a:xfrm>
        </p:spPr>
        <p:txBody>
          <a:bodyPr/>
          <a:lstStyle>
            <a:lvl1pPr>
              <a:defRPr sz="900"/>
            </a:lvl1pPr>
            <a:lvl2pPr>
              <a:defRPr sz="800"/>
            </a:lvl2pPr>
            <a:lvl3pPr>
              <a:defRPr sz="600"/>
            </a:lvl3pPr>
            <a:lvl4pPr>
              <a:defRPr sz="600"/>
            </a:lvl4pPr>
            <a:lvl5pPr>
              <a:defRPr sz="600"/>
            </a:lvl5pPr>
            <a:lvl6pPr>
              <a:defRPr sz="600"/>
            </a:lvl6pPr>
            <a:lvl7pPr>
              <a:defRPr sz="600"/>
            </a:lvl7pPr>
            <a:lvl8pPr>
              <a:defRPr sz="600"/>
            </a:lvl8pPr>
            <a:lvl9pPr>
              <a:defRPr sz="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B61FE8-4B29-704F-8CF4-C1AE09EB577B}" type="datetimeFigureOut">
              <a:rPr lang="en-US" smtClean="0"/>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B9D9C-3C89-C547-8832-AB5557DFAFF7}" type="slidenum">
              <a:rPr lang="en-US" smtClean="0"/>
              <a:t>‹#›</a:t>
            </a:fld>
            <a:endParaRPr lang="en-US"/>
          </a:p>
        </p:txBody>
      </p:sp>
    </p:spTree>
    <p:extLst>
      <p:ext uri="{BB962C8B-B14F-4D97-AF65-F5344CB8AC3E}">
        <p14:creationId xmlns:p14="http://schemas.microsoft.com/office/powerpoint/2010/main" val="409335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0020" y="73237"/>
            <a:ext cx="2880360" cy="304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 y="409364"/>
            <a:ext cx="1414066" cy="170603"/>
          </a:xfrm>
        </p:spPr>
        <p:txBody>
          <a:bodyPr anchor="b"/>
          <a:lstStyle>
            <a:lvl1pPr marL="0" indent="0">
              <a:buNone/>
              <a:defRPr sz="800" b="1"/>
            </a:lvl1pPr>
            <a:lvl2pPr marL="143652" indent="0">
              <a:buNone/>
              <a:defRPr sz="600" b="1"/>
            </a:lvl2pPr>
            <a:lvl3pPr marL="287304" indent="0">
              <a:buNone/>
              <a:defRPr sz="600" b="1"/>
            </a:lvl3pPr>
            <a:lvl4pPr marL="430957" indent="0">
              <a:buNone/>
              <a:defRPr sz="500" b="1"/>
            </a:lvl4pPr>
            <a:lvl5pPr marL="574609" indent="0">
              <a:buNone/>
              <a:defRPr sz="500" b="1"/>
            </a:lvl5pPr>
            <a:lvl6pPr marL="718261" indent="0">
              <a:buNone/>
              <a:defRPr sz="500" b="1"/>
            </a:lvl6pPr>
            <a:lvl7pPr marL="861913" indent="0">
              <a:buNone/>
              <a:defRPr sz="500" b="1"/>
            </a:lvl7pPr>
            <a:lvl8pPr marL="1005566" indent="0">
              <a:buNone/>
              <a:defRPr sz="500" b="1"/>
            </a:lvl8pPr>
            <a:lvl9pPr marL="1149218" indent="0">
              <a:buNone/>
              <a:defRPr sz="500" b="1"/>
            </a:lvl9pPr>
          </a:lstStyle>
          <a:p>
            <a:pPr lvl="0"/>
            <a:r>
              <a:rPr lang="en-US" smtClean="0"/>
              <a:t>Click to edit Master text styles</a:t>
            </a:r>
          </a:p>
        </p:txBody>
      </p:sp>
      <p:sp>
        <p:nvSpPr>
          <p:cNvPr id="4" name="Content Placeholder 3"/>
          <p:cNvSpPr>
            <a:spLocks noGrp="1"/>
          </p:cNvSpPr>
          <p:nvPr>
            <p:ph sz="half" idx="2"/>
          </p:nvPr>
        </p:nvSpPr>
        <p:spPr>
          <a:xfrm>
            <a:off x="160020" y="579967"/>
            <a:ext cx="1414066" cy="1053677"/>
          </a:xfrm>
        </p:spPr>
        <p:txBody>
          <a:bodyPr/>
          <a:lstStyle>
            <a:lvl1pPr>
              <a:defRPr sz="800"/>
            </a:lvl1pPr>
            <a:lvl2pPr>
              <a:defRPr sz="600"/>
            </a:lvl2pPr>
            <a:lvl3pPr>
              <a:defRPr sz="600"/>
            </a:lvl3pPr>
            <a:lvl4pPr>
              <a:defRPr sz="500"/>
            </a:lvl4pPr>
            <a:lvl5pPr>
              <a:defRPr sz="500"/>
            </a:lvl5pPr>
            <a:lvl6pPr>
              <a:defRPr sz="500"/>
            </a:lvl6pPr>
            <a:lvl7pPr>
              <a:defRPr sz="500"/>
            </a:lvl7pPr>
            <a:lvl8pPr>
              <a:defRPr sz="500"/>
            </a:lvl8pPr>
            <a:lvl9pPr>
              <a:defRPr sz="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25759" y="409364"/>
            <a:ext cx="1414621" cy="170603"/>
          </a:xfrm>
        </p:spPr>
        <p:txBody>
          <a:bodyPr anchor="b"/>
          <a:lstStyle>
            <a:lvl1pPr marL="0" indent="0">
              <a:buNone/>
              <a:defRPr sz="800" b="1"/>
            </a:lvl1pPr>
            <a:lvl2pPr marL="143652" indent="0">
              <a:buNone/>
              <a:defRPr sz="600" b="1"/>
            </a:lvl2pPr>
            <a:lvl3pPr marL="287304" indent="0">
              <a:buNone/>
              <a:defRPr sz="600" b="1"/>
            </a:lvl3pPr>
            <a:lvl4pPr marL="430957" indent="0">
              <a:buNone/>
              <a:defRPr sz="500" b="1"/>
            </a:lvl4pPr>
            <a:lvl5pPr marL="574609" indent="0">
              <a:buNone/>
              <a:defRPr sz="500" b="1"/>
            </a:lvl5pPr>
            <a:lvl6pPr marL="718261" indent="0">
              <a:buNone/>
              <a:defRPr sz="500" b="1"/>
            </a:lvl6pPr>
            <a:lvl7pPr marL="861913" indent="0">
              <a:buNone/>
              <a:defRPr sz="500" b="1"/>
            </a:lvl7pPr>
            <a:lvl8pPr marL="1005566" indent="0">
              <a:buNone/>
              <a:defRPr sz="500" b="1"/>
            </a:lvl8pPr>
            <a:lvl9pPr marL="1149218" indent="0">
              <a:buNone/>
              <a:defRPr sz="500" b="1"/>
            </a:lvl9pPr>
          </a:lstStyle>
          <a:p>
            <a:pPr lvl="0"/>
            <a:r>
              <a:rPr lang="en-US" smtClean="0"/>
              <a:t>Click to edit Master text styles</a:t>
            </a:r>
          </a:p>
        </p:txBody>
      </p:sp>
      <p:sp>
        <p:nvSpPr>
          <p:cNvPr id="6" name="Content Placeholder 5"/>
          <p:cNvSpPr>
            <a:spLocks noGrp="1"/>
          </p:cNvSpPr>
          <p:nvPr>
            <p:ph sz="quarter" idx="4"/>
          </p:nvPr>
        </p:nvSpPr>
        <p:spPr>
          <a:xfrm>
            <a:off x="1625759" y="579967"/>
            <a:ext cx="1414621" cy="1053677"/>
          </a:xfrm>
        </p:spPr>
        <p:txBody>
          <a:bodyPr/>
          <a:lstStyle>
            <a:lvl1pPr>
              <a:defRPr sz="800"/>
            </a:lvl1pPr>
            <a:lvl2pPr>
              <a:defRPr sz="600"/>
            </a:lvl2pPr>
            <a:lvl3pPr>
              <a:defRPr sz="600"/>
            </a:lvl3pPr>
            <a:lvl4pPr>
              <a:defRPr sz="500"/>
            </a:lvl4pPr>
            <a:lvl5pPr>
              <a:defRPr sz="500"/>
            </a:lvl5pPr>
            <a:lvl6pPr>
              <a:defRPr sz="500"/>
            </a:lvl6pPr>
            <a:lvl7pPr>
              <a:defRPr sz="500"/>
            </a:lvl7pPr>
            <a:lvl8pPr>
              <a:defRPr sz="500"/>
            </a:lvl8pPr>
            <a:lvl9pPr>
              <a:defRPr sz="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B61FE8-4B29-704F-8CF4-C1AE09EB577B}" type="datetimeFigureOut">
              <a:rPr lang="en-US" smtClean="0"/>
              <a:t>9/19/13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4B9D9C-3C89-C547-8832-AB5557DFAFF7}" type="slidenum">
              <a:rPr lang="en-US" smtClean="0"/>
              <a:t>‹#›</a:t>
            </a:fld>
            <a:endParaRPr lang="en-US"/>
          </a:p>
        </p:txBody>
      </p:sp>
    </p:spTree>
    <p:extLst>
      <p:ext uri="{BB962C8B-B14F-4D97-AF65-F5344CB8AC3E}">
        <p14:creationId xmlns:p14="http://schemas.microsoft.com/office/powerpoint/2010/main" val="3397393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B61FE8-4B29-704F-8CF4-C1AE09EB577B}" type="datetimeFigureOut">
              <a:rPr lang="en-US" smtClean="0"/>
              <a:t>9/19/13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4B9D9C-3C89-C547-8832-AB5557DFAFF7}" type="slidenum">
              <a:rPr lang="en-US" smtClean="0"/>
              <a:t>‹#›</a:t>
            </a:fld>
            <a:endParaRPr lang="en-US"/>
          </a:p>
        </p:txBody>
      </p:sp>
    </p:spTree>
    <p:extLst>
      <p:ext uri="{BB962C8B-B14F-4D97-AF65-F5344CB8AC3E}">
        <p14:creationId xmlns:p14="http://schemas.microsoft.com/office/powerpoint/2010/main" val="415969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61FE8-4B29-704F-8CF4-C1AE09EB577B}" type="datetimeFigureOut">
              <a:rPr lang="en-US" smtClean="0"/>
              <a:t>9/19/13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4B9D9C-3C89-C547-8832-AB5557DFAFF7}" type="slidenum">
              <a:rPr lang="en-US" smtClean="0"/>
              <a:t>‹#›</a:t>
            </a:fld>
            <a:endParaRPr lang="en-US"/>
          </a:p>
        </p:txBody>
      </p:sp>
    </p:spTree>
    <p:extLst>
      <p:ext uri="{BB962C8B-B14F-4D97-AF65-F5344CB8AC3E}">
        <p14:creationId xmlns:p14="http://schemas.microsoft.com/office/powerpoint/2010/main" val="20521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 y="72813"/>
            <a:ext cx="1052910" cy="309880"/>
          </a:xfrm>
        </p:spPr>
        <p:txBody>
          <a:bodyPr anchor="b"/>
          <a:lstStyle>
            <a:lvl1pPr algn="l">
              <a:defRPr sz="600" b="1"/>
            </a:lvl1pPr>
          </a:lstStyle>
          <a:p>
            <a:r>
              <a:rPr lang="en-US" smtClean="0"/>
              <a:t>Click to edit Master title style</a:t>
            </a:r>
            <a:endParaRPr lang="en-US"/>
          </a:p>
        </p:txBody>
      </p:sp>
      <p:sp>
        <p:nvSpPr>
          <p:cNvPr id="3" name="Content Placeholder 2"/>
          <p:cNvSpPr>
            <a:spLocks noGrp="1"/>
          </p:cNvSpPr>
          <p:nvPr>
            <p:ph idx="1"/>
          </p:nvPr>
        </p:nvSpPr>
        <p:spPr>
          <a:xfrm>
            <a:off x="1251267" y="72814"/>
            <a:ext cx="1789113" cy="1560830"/>
          </a:xfrm>
        </p:spPr>
        <p:txBody>
          <a:bodyPr/>
          <a:lstStyle>
            <a:lvl1pPr>
              <a:defRPr sz="1000"/>
            </a:lvl1pPr>
            <a:lvl2pPr>
              <a:defRPr sz="900"/>
            </a:lvl2pPr>
            <a:lvl3pPr>
              <a:defRPr sz="800"/>
            </a:lvl3pPr>
            <a:lvl4pPr>
              <a:defRPr sz="600"/>
            </a:lvl4pPr>
            <a:lvl5pPr>
              <a:defRPr sz="600"/>
            </a:lvl5pPr>
            <a:lvl6pPr>
              <a:defRPr sz="600"/>
            </a:lvl6pPr>
            <a:lvl7pPr>
              <a:defRPr sz="600"/>
            </a:lvl7pPr>
            <a:lvl8pPr>
              <a:defRPr sz="600"/>
            </a:lvl8pPr>
            <a:lvl9pPr>
              <a:defRPr sz="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0020" y="382694"/>
            <a:ext cx="1052910" cy="1250950"/>
          </a:xfrm>
        </p:spPr>
        <p:txBody>
          <a:bodyPr/>
          <a:lstStyle>
            <a:lvl1pPr marL="0" indent="0">
              <a:buNone/>
              <a:defRPr sz="400"/>
            </a:lvl1pPr>
            <a:lvl2pPr marL="143652" indent="0">
              <a:buNone/>
              <a:defRPr sz="400"/>
            </a:lvl2pPr>
            <a:lvl3pPr marL="287304" indent="0">
              <a:buNone/>
              <a:defRPr sz="300"/>
            </a:lvl3pPr>
            <a:lvl4pPr marL="430957" indent="0">
              <a:buNone/>
              <a:defRPr sz="300"/>
            </a:lvl4pPr>
            <a:lvl5pPr marL="574609" indent="0">
              <a:buNone/>
              <a:defRPr sz="300"/>
            </a:lvl5pPr>
            <a:lvl6pPr marL="718261" indent="0">
              <a:buNone/>
              <a:defRPr sz="300"/>
            </a:lvl6pPr>
            <a:lvl7pPr marL="861913" indent="0">
              <a:buNone/>
              <a:defRPr sz="300"/>
            </a:lvl7pPr>
            <a:lvl8pPr marL="1005566" indent="0">
              <a:buNone/>
              <a:defRPr sz="300"/>
            </a:lvl8pPr>
            <a:lvl9pPr marL="1149218" indent="0">
              <a:buNone/>
              <a:defRPr sz="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61FE8-4B29-704F-8CF4-C1AE09EB577B}" type="datetimeFigureOut">
              <a:rPr lang="en-US" smtClean="0"/>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B9D9C-3C89-C547-8832-AB5557DFAFF7}" type="slidenum">
              <a:rPr lang="en-US" smtClean="0"/>
              <a:t>‹#›</a:t>
            </a:fld>
            <a:endParaRPr lang="en-US"/>
          </a:p>
        </p:txBody>
      </p:sp>
    </p:spTree>
    <p:extLst>
      <p:ext uri="{BB962C8B-B14F-4D97-AF65-F5344CB8AC3E}">
        <p14:creationId xmlns:p14="http://schemas.microsoft.com/office/powerpoint/2010/main" val="3738402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301" y="1280160"/>
            <a:ext cx="1920240" cy="151130"/>
          </a:xfrm>
        </p:spPr>
        <p:txBody>
          <a:bodyPr anchor="b"/>
          <a:lstStyle>
            <a:lvl1pPr algn="l">
              <a:defRPr sz="600" b="1"/>
            </a:lvl1pPr>
          </a:lstStyle>
          <a:p>
            <a:r>
              <a:rPr lang="en-US" smtClean="0"/>
              <a:t>Click to edit Master title style</a:t>
            </a:r>
            <a:endParaRPr lang="en-US"/>
          </a:p>
        </p:txBody>
      </p:sp>
      <p:sp>
        <p:nvSpPr>
          <p:cNvPr id="3" name="Picture Placeholder 2"/>
          <p:cNvSpPr>
            <a:spLocks noGrp="1"/>
          </p:cNvSpPr>
          <p:nvPr>
            <p:ph type="pic" idx="1"/>
          </p:nvPr>
        </p:nvSpPr>
        <p:spPr>
          <a:xfrm>
            <a:off x="627301" y="163407"/>
            <a:ext cx="1920240" cy="1097280"/>
          </a:xfrm>
        </p:spPr>
        <p:txBody>
          <a:bodyPr/>
          <a:lstStyle>
            <a:lvl1pPr marL="0" indent="0">
              <a:buNone/>
              <a:defRPr sz="1000"/>
            </a:lvl1pPr>
            <a:lvl2pPr marL="143652" indent="0">
              <a:buNone/>
              <a:defRPr sz="900"/>
            </a:lvl2pPr>
            <a:lvl3pPr marL="287304" indent="0">
              <a:buNone/>
              <a:defRPr sz="800"/>
            </a:lvl3pPr>
            <a:lvl4pPr marL="430957" indent="0">
              <a:buNone/>
              <a:defRPr sz="600"/>
            </a:lvl4pPr>
            <a:lvl5pPr marL="574609" indent="0">
              <a:buNone/>
              <a:defRPr sz="600"/>
            </a:lvl5pPr>
            <a:lvl6pPr marL="718261" indent="0">
              <a:buNone/>
              <a:defRPr sz="600"/>
            </a:lvl6pPr>
            <a:lvl7pPr marL="861913" indent="0">
              <a:buNone/>
              <a:defRPr sz="600"/>
            </a:lvl7pPr>
            <a:lvl8pPr marL="1005566" indent="0">
              <a:buNone/>
              <a:defRPr sz="600"/>
            </a:lvl8pPr>
            <a:lvl9pPr marL="1149218" indent="0">
              <a:buNone/>
              <a:defRPr sz="600"/>
            </a:lvl9pPr>
          </a:lstStyle>
          <a:p>
            <a:endParaRPr lang="en-US"/>
          </a:p>
        </p:txBody>
      </p:sp>
      <p:sp>
        <p:nvSpPr>
          <p:cNvPr id="4" name="Text Placeholder 3"/>
          <p:cNvSpPr>
            <a:spLocks noGrp="1"/>
          </p:cNvSpPr>
          <p:nvPr>
            <p:ph type="body" sz="half" idx="2"/>
          </p:nvPr>
        </p:nvSpPr>
        <p:spPr>
          <a:xfrm>
            <a:off x="627301" y="1431290"/>
            <a:ext cx="1920240" cy="214630"/>
          </a:xfrm>
        </p:spPr>
        <p:txBody>
          <a:bodyPr/>
          <a:lstStyle>
            <a:lvl1pPr marL="0" indent="0">
              <a:buNone/>
              <a:defRPr sz="400"/>
            </a:lvl1pPr>
            <a:lvl2pPr marL="143652" indent="0">
              <a:buNone/>
              <a:defRPr sz="400"/>
            </a:lvl2pPr>
            <a:lvl3pPr marL="287304" indent="0">
              <a:buNone/>
              <a:defRPr sz="300"/>
            </a:lvl3pPr>
            <a:lvl4pPr marL="430957" indent="0">
              <a:buNone/>
              <a:defRPr sz="300"/>
            </a:lvl4pPr>
            <a:lvl5pPr marL="574609" indent="0">
              <a:buNone/>
              <a:defRPr sz="300"/>
            </a:lvl5pPr>
            <a:lvl6pPr marL="718261" indent="0">
              <a:buNone/>
              <a:defRPr sz="300"/>
            </a:lvl6pPr>
            <a:lvl7pPr marL="861913" indent="0">
              <a:buNone/>
              <a:defRPr sz="300"/>
            </a:lvl7pPr>
            <a:lvl8pPr marL="1005566" indent="0">
              <a:buNone/>
              <a:defRPr sz="300"/>
            </a:lvl8pPr>
            <a:lvl9pPr marL="1149218" indent="0">
              <a:buNone/>
              <a:defRPr sz="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61FE8-4B29-704F-8CF4-C1AE09EB577B}" type="datetimeFigureOut">
              <a:rPr lang="en-US" smtClean="0"/>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B9D9C-3C89-C547-8832-AB5557DFAFF7}" type="slidenum">
              <a:rPr lang="en-US" smtClean="0"/>
              <a:t>‹#›</a:t>
            </a:fld>
            <a:endParaRPr lang="en-US"/>
          </a:p>
        </p:txBody>
      </p:sp>
    </p:spTree>
    <p:extLst>
      <p:ext uri="{BB962C8B-B14F-4D97-AF65-F5344CB8AC3E}">
        <p14:creationId xmlns:p14="http://schemas.microsoft.com/office/powerpoint/2010/main" val="4346623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20" y="73237"/>
            <a:ext cx="2880360" cy="304800"/>
          </a:xfrm>
          <a:prstGeom prst="rect">
            <a:avLst/>
          </a:prstGeom>
        </p:spPr>
        <p:txBody>
          <a:bodyPr vert="horz" lIns="28730" tIns="14365" rIns="28730" bIns="1436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0020" y="426720"/>
            <a:ext cx="2880360" cy="1206923"/>
          </a:xfrm>
          <a:prstGeom prst="rect">
            <a:avLst/>
          </a:prstGeom>
        </p:spPr>
        <p:txBody>
          <a:bodyPr vert="horz" lIns="28730" tIns="14365" rIns="28730" bIns="143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0020" y="1695027"/>
            <a:ext cx="746760" cy="97367"/>
          </a:xfrm>
          <a:prstGeom prst="rect">
            <a:avLst/>
          </a:prstGeom>
        </p:spPr>
        <p:txBody>
          <a:bodyPr vert="horz" lIns="28730" tIns="14365" rIns="28730" bIns="14365" rtlCol="0" anchor="ctr"/>
          <a:lstStyle>
            <a:lvl1pPr algn="l">
              <a:defRPr sz="400">
                <a:solidFill>
                  <a:schemeClr val="tx1">
                    <a:tint val="75000"/>
                  </a:schemeClr>
                </a:solidFill>
              </a:defRPr>
            </a:lvl1pPr>
          </a:lstStyle>
          <a:p>
            <a:fld id="{B0B61FE8-4B29-704F-8CF4-C1AE09EB577B}" type="datetimeFigureOut">
              <a:rPr lang="en-US" smtClean="0"/>
              <a:t>9/19/13</a:t>
            </a:fld>
            <a:endParaRPr lang="en-US"/>
          </a:p>
        </p:txBody>
      </p:sp>
      <p:sp>
        <p:nvSpPr>
          <p:cNvPr id="5" name="Footer Placeholder 4"/>
          <p:cNvSpPr>
            <a:spLocks noGrp="1"/>
          </p:cNvSpPr>
          <p:nvPr>
            <p:ph type="ftr" sz="quarter" idx="3"/>
          </p:nvPr>
        </p:nvSpPr>
        <p:spPr>
          <a:xfrm>
            <a:off x="1093470" y="1695027"/>
            <a:ext cx="1013460" cy="97367"/>
          </a:xfrm>
          <a:prstGeom prst="rect">
            <a:avLst/>
          </a:prstGeom>
        </p:spPr>
        <p:txBody>
          <a:bodyPr vert="horz" lIns="28730" tIns="14365" rIns="28730" bIns="14365" rtlCol="0" anchor="ctr"/>
          <a:lstStyle>
            <a:lvl1pPr algn="ctr">
              <a:defRPr sz="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93620" y="1695027"/>
            <a:ext cx="746760" cy="97367"/>
          </a:xfrm>
          <a:prstGeom prst="rect">
            <a:avLst/>
          </a:prstGeom>
        </p:spPr>
        <p:txBody>
          <a:bodyPr vert="horz" lIns="28730" tIns="14365" rIns="28730" bIns="14365" rtlCol="0" anchor="ctr"/>
          <a:lstStyle>
            <a:lvl1pPr algn="r">
              <a:defRPr sz="400">
                <a:solidFill>
                  <a:schemeClr val="tx1">
                    <a:tint val="75000"/>
                  </a:schemeClr>
                </a:solidFill>
              </a:defRPr>
            </a:lvl1pPr>
          </a:lstStyle>
          <a:p>
            <a:fld id="{B54B9D9C-3C89-C547-8832-AB5557DFAFF7}" type="slidenum">
              <a:rPr lang="en-US" smtClean="0"/>
              <a:t>‹#›</a:t>
            </a:fld>
            <a:endParaRPr lang="en-US"/>
          </a:p>
        </p:txBody>
      </p:sp>
    </p:spTree>
    <p:extLst>
      <p:ext uri="{BB962C8B-B14F-4D97-AF65-F5344CB8AC3E}">
        <p14:creationId xmlns:p14="http://schemas.microsoft.com/office/powerpoint/2010/main" val="2101739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3652" rtl="0" eaLnBrk="1" latinLnBrk="0" hangingPunct="1">
        <a:spcBef>
          <a:spcPct val="0"/>
        </a:spcBef>
        <a:buNone/>
        <a:defRPr sz="1400" kern="1200">
          <a:solidFill>
            <a:schemeClr val="tx1"/>
          </a:solidFill>
          <a:latin typeface="+mj-lt"/>
          <a:ea typeface="+mj-ea"/>
          <a:cs typeface="+mj-cs"/>
        </a:defRPr>
      </a:lvl1pPr>
    </p:titleStyle>
    <p:bodyStyle>
      <a:lvl1pPr marL="107739" indent="-107739" algn="l" defTabSz="143652" rtl="0" eaLnBrk="1" latinLnBrk="0" hangingPunct="1">
        <a:spcBef>
          <a:spcPct val="20000"/>
        </a:spcBef>
        <a:buFont typeface="Arial"/>
        <a:buChar char="•"/>
        <a:defRPr sz="1000" kern="1200">
          <a:solidFill>
            <a:schemeClr val="tx1"/>
          </a:solidFill>
          <a:latin typeface="+mn-lt"/>
          <a:ea typeface="+mn-ea"/>
          <a:cs typeface="+mn-cs"/>
        </a:defRPr>
      </a:lvl1pPr>
      <a:lvl2pPr marL="233435" indent="-89783" algn="l" defTabSz="143652" rtl="0" eaLnBrk="1" latinLnBrk="0" hangingPunct="1">
        <a:spcBef>
          <a:spcPct val="20000"/>
        </a:spcBef>
        <a:buFont typeface="Arial"/>
        <a:buChar char="–"/>
        <a:defRPr sz="900" kern="1200">
          <a:solidFill>
            <a:schemeClr val="tx1"/>
          </a:solidFill>
          <a:latin typeface="+mn-lt"/>
          <a:ea typeface="+mn-ea"/>
          <a:cs typeface="+mn-cs"/>
        </a:defRPr>
      </a:lvl2pPr>
      <a:lvl3pPr marL="359131" indent="-71826" algn="l" defTabSz="143652" rtl="0" eaLnBrk="1" latinLnBrk="0" hangingPunct="1">
        <a:spcBef>
          <a:spcPct val="20000"/>
        </a:spcBef>
        <a:buFont typeface="Arial"/>
        <a:buChar char="•"/>
        <a:defRPr sz="800" kern="1200">
          <a:solidFill>
            <a:schemeClr val="tx1"/>
          </a:solidFill>
          <a:latin typeface="+mn-lt"/>
          <a:ea typeface="+mn-ea"/>
          <a:cs typeface="+mn-cs"/>
        </a:defRPr>
      </a:lvl3pPr>
      <a:lvl4pPr marL="502783" indent="-71826" algn="l" defTabSz="143652" rtl="0" eaLnBrk="1" latinLnBrk="0" hangingPunct="1">
        <a:spcBef>
          <a:spcPct val="20000"/>
        </a:spcBef>
        <a:buFont typeface="Arial"/>
        <a:buChar char="–"/>
        <a:defRPr sz="600" kern="1200">
          <a:solidFill>
            <a:schemeClr val="tx1"/>
          </a:solidFill>
          <a:latin typeface="+mn-lt"/>
          <a:ea typeface="+mn-ea"/>
          <a:cs typeface="+mn-cs"/>
        </a:defRPr>
      </a:lvl4pPr>
      <a:lvl5pPr marL="646435" indent="-71826" algn="l" defTabSz="143652" rtl="0" eaLnBrk="1" latinLnBrk="0" hangingPunct="1">
        <a:spcBef>
          <a:spcPct val="20000"/>
        </a:spcBef>
        <a:buFont typeface="Arial"/>
        <a:buChar char="»"/>
        <a:defRPr sz="600" kern="1200">
          <a:solidFill>
            <a:schemeClr val="tx1"/>
          </a:solidFill>
          <a:latin typeface="+mn-lt"/>
          <a:ea typeface="+mn-ea"/>
          <a:cs typeface="+mn-cs"/>
        </a:defRPr>
      </a:lvl5pPr>
      <a:lvl6pPr marL="790087" indent="-71826" algn="l" defTabSz="143652" rtl="0" eaLnBrk="1" latinLnBrk="0" hangingPunct="1">
        <a:spcBef>
          <a:spcPct val="20000"/>
        </a:spcBef>
        <a:buFont typeface="Arial"/>
        <a:buChar char="•"/>
        <a:defRPr sz="600" kern="1200">
          <a:solidFill>
            <a:schemeClr val="tx1"/>
          </a:solidFill>
          <a:latin typeface="+mn-lt"/>
          <a:ea typeface="+mn-ea"/>
          <a:cs typeface="+mn-cs"/>
        </a:defRPr>
      </a:lvl6pPr>
      <a:lvl7pPr marL="933740" indent="-71826" algn="l" defTabSz="143652" rtl="0" eaLnBrk="1" latinLnBrk="0" hangingPunct="1">
        <a:spcBef>
          <a:spcPct val="20000"/>
        </a:spcBef>
        <a:buFont typeface="Arial"/>
        <a:buChar char="•"/>
        <a:defRPr sz="600" kern="1200">
          <a:solidFill>
            <a:schemeClr val="tx1"/>
          </a:solidFill>
          <a:latin typeface="+mn-lt"/>
          <a:ea typeface="+mn-ea"/>
          <a:cs typeface="+mn-cs"/>
        </a:defRPr>
      </a:lvl7pPr>
      <a:lvl8pPr marL="1077392" indent="-71826" algn="l" defTabSz="143652" rtl="0" eaLnBrk="1" latinLnBrk="0" hangingPunct="1">
        <a:spcBef>
          <a:spcPct val="20000"/>
        </a:spcBef>
        <a:buFont typeface="Arial"/>
        <a:buChar char="•"/>
        <a:defRPr sz="600" kern="1200">
          <a:solidFill>
            <a:schemeClr val="tx1"/>
          </a:solidFill>
          <a:latin typeface="+mn-lt"/>
          <a:ea typeface="+mn-ea"/>
          <a:cs typeface="+mn-cs"/>
        </a:defRPr>
      </a:lvl8pPr>
      <a:lvl9pPr marL="1221044" indent="-71826" algn="l" defTabSz="143652" rtl="0" eaLnBrk="1" latinLnBrk="0" hangingPunct="1">
        <a:spcBef>
          <a:spcPct val="20000"/>
        </a:spcBef>
        <a:buFont typeface="Arial"/>
        <a:buChar char="•"/>
        <a:defRPr sz="600" kern="1200">
          <a:solidFill>
            <a:schemeClr val="tx1"/>
          </a:solidFill>
          <a:latin typeface="+mn-lt"/>
          <a:ea typeface="+mn-ea"/>
          <a:cs typeface="+mn-cs"/>
        </a:defRPr>
      </a:lvl9pPr>
    </p:bodyStyle>
    <p:otherStyle>
      <a:defPPr>
        <a:defRPr lang="en-US"/>
      </a:defPPr>
      <a:lvl1pPr marL="0" algn="l" defTabSz="143652" rtl="0" eaLnBrk="1" latinLnBrk="0" hangingPunct="1">
        <a:defRPr sz="600" kern="1200">
          <a:solidFill>
            <a:schemeClr val="tx1"/>
          </a:solidFill>
          <a:latin typeface="+mn-lt"/>
          <a:ea typeface="+mn-ea"/>
          <a:cs typeface="+mn-cs"/>
        </a:defRPr>
      </a:lvl1pPr>
      <a:lvl2pPr marL="143652" algn="l" defTabSz="143652" rtl="0" eaLnBrk="1" latinLnBrk="0" hangingPunct="1">
        <a:defRPr sz="600" kern="1200">
          <a:solidFill>
            <a:schemeClr val="tx1"/>
          </a:solidFill>
          <a:latin typeface="+mn-lt"/>
          <a:ea typeface="+mn-ea"/>
          <a:cs typeface="+mn-cs"/>
        </a:defRPr>
      </a:lvl2pPr>
      <a:lvl3pPr marL="287304" algn="l" defTabSz="143652" rtl="0" eaLnBrk="1" latinLnBrk="0" hangingPunct="1">
        <a:defRPr sz="600" kern="1200">
          <a:solidFill>
            <a:schemeClr val="tx1"/>
          </a:solidFill>
          <a:latin typeface="+mn-lt"/>
          <a:ea typeface="+mn-ea"/>
          <a:cs typeface="+mn-cs"/>
        </a:defRPr>
      </a:lvl3pPr>
      <a:lvl4pPr marL="430957" algn="l" defTabSz="143652" rtl="0" eaLnBrk="1" latinLnBrk="0" hangingPunct="1">
        <a:defRPr sz="600" kern="1200">
          <a:solidFill>
            <a:schemeClr val="tx1"/>
          </a:solidFill>
          <a:latin typeface="+mn-lt"/>
          <a:ea typeface="+mn-ea"/>
          <a:cs typeface="+mn-cs"/>
        </a:defRPr>
      </a:lvl4pPr>
      <a:lvl5pPr marL="574609" algn="l" defTabSz="143652" rtl="0" eaLnBrk="1" latinLnBrk="0" hangingPunct="1">
        <a:defRPr sz="600" kern="1200">
          <a:solidFill>
            <a:schemeClr val="tx1"/>
          </a:solidFill>
          <a:latin typeface="+mn-lt"/>
          <a:ea typeface="+mn-ea"/>
          <a:cs typeface="+mn-cs"/>
        </a:defRPr>
      </a:lvl5pPr>
      <a:lvl6pPr marL="718261" algn="l" defTabSz="143652" rtl="0" eaLnBrk="1" latinLnBrk="0" hangingPunct="1">
        <a:defRPr sz="600" kern="1200">
          <a:solidFill>
            <a:schemeClr val="tx1"/>
          </a:solidFill>
          <a:latin typeface="+mn-lt"/>
          <a:ea typeface="+mn-ea"/>
          <a:cs typeface="+mn-cs"/>
        </a:defRPr>
      </a:lvl6pPr>
      <a:lvl7pPr marL="861913" algn="l" defTabSz="143652" rtl="0" eaLnBrk="1" latinLnBrk="0" hangingPunct="1">
        <a:defRPr sz="600" kern="1200">
          <a:solidFill>
            <a:schemeClr val="tx1"/>
          </a:solidFill>
          <a:latin typeface="+mn-lt"/>
          <a:ea typeface="+mn-ea"/>
          <a:cs typeface="+mn-cs"/>
        </a:defRPr>
      </a:lvl7pPr>
      <a:lvl8pPr marL="1005566" algn="l" defTabSz="143652" rtl="0" eaLnBrk="1" latinLnBrk="0" hangingPunct="1">
        <a:defRPr sz="600" kern="1200">
          <a:solidFill>
            <a:schemeClr val="tx1"/>
          </a:solidFill>
          <a:latin typeface="+mn-lt"/>
          <a:ea typeface="+mn-ea"/>
          <a:cs typeface="+mn-cs"/>
        </a:defRPr>
      </a:lvl8pPr>
      <a:lvl9pPr marL="1149218" algn="l" defTabSz="143652" rtl="0" eaLnBrk="1" latinLnBrk="0" hangingPunct="1">
        <a:defRPr sz="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113" y="0"/>
            <a:ext cx="2857337" cy="1022350"/>
          </a:xfrm>
          <a:prstGeom prst="rect">
            <a:avLst/>
          </a:prstGeom>
        </p:spPr>
      </p:pic>
      <p:sp>
        <p:nvSpPr>
          <p:cNvPr id="7" name="TextBox 6"/>
          <p:cNvSpPr txBox="1"/>
          <p:nvPr/>
        </p:nvSpPr>
        <p:spPr>
          <a:xfrm>
            <a:off x="53975" y="920750"/>
            <a:ext cx="3041649" cy="692497"/>
          </a:xfrm>
          <a:prstGeom prst="rect">
            <a:avLst/>
          </a:prstGeom>
          <a:noFill/>
        </p:spPr>
        <p:txBody>
          <a:bodyPr wrap="square" rtlCol="0">
            <a:spAutoFit/>
          </a:bodyPr>
          <a:lstStyle/>
          <a:p>
            <a:r>
              <a:rPr lang="en-US" dirty="0" smtClean="0">
                <a:latin typeface="Garamond"/>
                <a:cs typeface="Garamond"/>
              </a:rPr>
              <a:t>Mission: The NEDC has been founded with the goal of creating a communal resource for the neural engineering community. </a:t>
            </a:r>
            <a:r>
              <a:rPr lang="en-US" dirty="0" smtClean="0">
                <a:latin typeface="Garamond"/>
                <a:cs typeface="Garamond"/>
              </a:rPr>
              <a:t>Our goal is </a:t>
            </a:r>
            <a:r>
              <a:rPr lang="en-US" dirty="0" smtClean="0">
                <a:latin typeface="Garamond"/>
                <a:cs typeface="Garamond"/>
              </a:rPr>
              <a:t>to focus the attention of the research community on a progression of neural engineering research questions and to generate and curate massive data sets to be used in addressing those questions. We are currently NSF and DARPA sponsored and seeking new partners.</a:t>
            </a:r>
          </a:p>
          <a:p>
            <a:endParaRPr lang="en-US" sz="300" dirty="0" smtClean="0">
              <a:latin typeface="Garamond"/>
              <a:cs typeface="Garamond"/>
            </a:endParaRPr>
          </a:p>
          <a:p>
            <a:r>
              <a:rPr lang="en-US" dirty="0" smtClean="0">
                <a:latin typeface="Garamond"/>
                <a:cs typeface="Garamond"/>
              </a:rPr>
              <a:t>Please help us by taking our community needs survey on our website.</a:t>
            </a:r>
            <a:endParaRPr lang="en-US" dirty="0" smtClean="0">
              <a:latin typeface="Garamond"/>
              <a:cs typeface="Garamond"/>
            </a:endParaRPr>
          </a:p>
        </p:txBody>
      </p:sp>
      <p:sp>
        <p:nvSpPr>
          <p:cNvPr id="9" name="TextBox 8"/>
          <p:cNvSpPr txBox="1"/>
          <p:nvPr/>
        </p:nvSpPr>
        <p:spPr>
          <a:xfrm>
            <a:off x="53975" y="1593850"/>
            <a:ext cx="2974974" cy="184666"/>
          </a:xfrm>
          <a:prstGeom prst="rect">
            <a:avLst/>
          </a:prstGeom>
          <a:noFill/>
        </p:spPr>
        <p:txBody>
          <a:bodyPr wrap="square" rtlCol="0">
            <a:spAutoFit/>
          </a:bodyPr>
          <a:lstStyle/>
          <a:p>
            <a:r>
              <a:rPr lang="en-US" b="1" dirty="0" err="1" smtClean="0">
                <a:solidFill>
                  <a:srgbClr val="990033"/>
                </a:solidFill>
                <a:latin typeface="Garamond"/>
                <a:cs typeface="Garamond"/>
              </a:rPr>
              <a:t>www.nedcdata.org</a:t>
            </a:r>
            <a:r>
              <a:rPr lang="en-US" b="1" dirty="0" smtClean="0">
                <a:solidFill>
                  <a:srgbClr val="990033"/>
                </a:solidFill>
                <a:latin typeface="Garamond"/>
                <a:cs typeface="Garamond"/>
              </a:rPr>
              <a:t> 		</a:t>
            </a:r>
            <a:r>
              <a:rPr lang="en-US" b="1" dirty="0" err="1" smtClean="0">
                <a:solidFill>
                  <a:srgbClr val="990033"/>
                </a:solidFill>
                <a:latin typeface="Garamond"/>
                <a:cs typeface="Garamond"/>
              </a:rPr>
              <a:t>info@nedcdata.org</a:t>
            </a:r>
            <a:endParaRPr lang="en-US" b="1" dirty="0">
              <a:solidFill>
                <a:srgbClr val="990033"/>
              </a:solidFill>
              <a:latin typeface="Garamond"/>
              <a:cs typeface="Garamond"/>
            </a:endParaRPr>
          </a:p>
        </p:txBody>
      </p:sp>
    </p:spTree>
    <p:extLst>
      <p:ext uri="{BB962C8B-B14F-4D97-AF65-F5344CB8AC3E}">
        <p14:creationId xmlns:p14="http://schemas.microsoft.com/office/powerpoint/2010/main" val="19944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mple_201_2c.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39900" cy="469900"/>
          </a:xfrm>
          <a:prstGeom prst="rect">
            <a:avLst/>
          </a:prstGeom>
        </p:spPr>
      </p:pic>
      <p:sp>
        <p:nvSpPr>
          <p:cNvPr id="3" name="TextBox 2"/>
          <p:cNvSpPr txBox="1"/>
          <p:nvPr/>
        </p:nvSpPr>
        <p:spPr>
          <a:xfrm>
            <a:off x="92075" y="647700"/>
            <a:ext cx="1524227" cy="861774"/>
          </a:xfrm>
          <a:prstGeom prst="rect">
            <a:avLst/>
          </a:prstGeom>
          <a:noFill/>
        </p:spPr>
        <p:txBody>
          <a:bodyPr wrap="square" rtlCol="0">
            <a:spAutoFit/>
          </a:bodyPr>
          <a:lstStyle/>
          <a:p>
            <a:r>
              <a:rPr lang="en-US" sz="800" b="1" dirty="0" smtClean="0">
                <a:latin typeface="Garamond"/>
                <a:cs typeface="Garamond"/>
              </a:rPr>
              <a:t>Iyad Obeid, PhD</a:t>
            </a:r>
          </a:p>
          <a:p>
            <a:pPr marL="57150" lvl="1"/>
            <a:r>
              <a:rPr lang="en-US" sz="700" dirty="0" smtClean="0">
                <a:latin typeface="Garamond"/>
                <a:cs typeface="Garamond"/>
              </a:rPr>
              <a:t>Associate Professor</a:t>
            </a:r>
          </a:p>
          <a:p>
            <a:pPr marL="57150" lvl="1"/>
            <a:r>
              <a:rPr lang="en-US" sz="700" dirty="0" smtClean="0">
                <a:latin typeface="Garamond"/>
                <a:cs typeface="Garamond"/>
              </a:rPr>
              <a:t>Electrical &amp; Computer Engineering</a:t>
            </a:r>
          </a:p>
          <a:p>
            <a:pPr marL="57150" lvl="1"/>
            <a:r>
              <a:rPr lang="en-US" sz="700" dirty="0" smtClean="0">
                <a:latin typeface="Garamond"/>
                <a:cs typeface="Garamond"/>
              </a:rPr>
              <a:t>Bioengineering</a:t>
            </a:r>
          </a:p>
          <a:p>
            <a:pPr marL="57150" lvl="1"/>
            <a:r>
              <a:rPr lang="en-US" sz="700" dirty="0" smtClean="0">
                <a:latin typeface="Garamond"/>
                <a:cs typeface="Garamond"/>
              </a:rPr>
              <a:t>iobeid@temple.edu</a:t>
            </a:r>
          </a:p>
          <a:p>
            <a:pPr marL="57150" lvl="1"/>
            <a:r>
              <a:rPr lang="en-US" sz="700" dirty="0" smtClean="0">
                <a:latin typeface="Garamond"/>
                <a:cs typeface="Garamond"/>
              </a:rPr>
              <a:t>(215) 204-3795 (Tel)</a:t>
            </a:r>
          </a:p>
          <a:p>
            <a:pPr marL="57150" lvl="1"/>
            <a:r>
              <a:rPr lang="en-US" sz="700" dirty="0" smtClean="0">
                <a:latin typeface="Garamond"/>
                <a:cs typeface="Garamond"/>
              </a:rPr>
              <a:t>(215) 204-5960 (Fax)</a:t>
            </a:r>
            <a:endParaRPr lang="en-US" sz="700" dirty="0">
              <a:latin typeface="Garamond"/>
              <a:cs typeface="Garamond"/>
            </a:endParaRPr>
          </a:p>
        </p:txBody>
      </p:sp>
      <p:sp>
        <p:nvSpPr>
          <p:cNvPr id="4" name="TextBox 3"/>
          <p:cNvSpPr txBox="1"/>
          <p:nvPr/>
        </p:nvSpPr>
        <p:spPr>
          <a:xfrm>
            <a:off x="1600200" y="647700"/>
            <a:ext cx="1543050" cy="754053"/>
          </a:xfrm>
          <a:prstGeom prst="rect">
            <a:avLst/>
          </a:prstGeom>
          <a:noFill/>
        </p:spPr>
        <p:txBody>
          <a:bodyPr wrap="square" rtlCol="0">
            <a:spAutoFit/>
          </a:bodyPr>
          <a:lstStyle/>
          <a:p>
            <a:r>
              <a:rPr lang="en-US" sz="800" b="1" dirty="0" smtClean="0">
                <a:latin typeface="Garamond"/>
                <a:cs typeface="Garamond"/>
              </a:rPr>
              <a:t>Joseph Picone, PhD</a:t>
            </a:r>
          </a:p>
          <a:p>
            <a:pPr marL="57150" lvl="1"/>
            <a:r>
              <a:rPr lang="en-US" sz="700" dirty="0" smtClean="0">
                <a:latin typeface="Garamond"/>
                <a:cs typeface="Garamond"/>
              </a:rPr>
              <a:t>Professor</a:t>
            </a:r>
          </a:p>
          <a:p>
            <a:pPr marL="57150" lvl="1"/>
            <a:r>
              <a:rPr lang="en-US" sz="700" dirty="0" smtClean="0">
                <a:latin typeface="Garamond"/>
                <a:cs typeface="Garamond"/>
              </a:rPr>
              <a:t>Electrical &amp; Computer Engineering</a:t>
            </a:r>
          </a:p>
          <a:p>
            <a:pPr marL="57150" lvl="1"/>
            <a:r>
              <a:rPr lang="en-US" sz="700" dirty="0" err="1" smtClean="0">
                <a:latin typeface="Garamond"/>
                <a:cs typeface="Garamond"/>
              </a:rPr>
              <a:t>picone@temple.edu</a:t>
            </a:r>
            <a:endParaRPr lang="en-US" sz="700" dirty="0" smtClean="0">
              <a:latin typeface="Garamond"/>
              <a:cs typeface="Garamond"/>
            </a:endParaRPr>
          </a:p>
          <a:p>
            <a:pPr marL="57150" lvl="1"/>
            <a:r>
              <a:rPr lang="en-US" sz="700" dirty="0" smtClean="0">
                <a:latin typeface="Garamond"/>
                <a:cs typeface="Garamond"/>
              </a:rPr>
              <a:t>(215) 204-4841 (Tel)</a:t>
            </a:r>
          </a:p>
          <a:p>
            <a:pPr marL="57150" lvl="1"/>
            <a:r>
              <a:rPr lang="en-US" sz="700" dirty="0" smtClean="0">
                <a:latin typeface="Garamond"/>
                <a:cs typeface="Garamond"/>
              </a:rPr>
              <a:t>(215) 204-5960 (Fax)</a:t>
            </a:r>
            <a:endParaRPr lang="en-US" sz="700" dirty="0">
              <a:latin typeface="Garamond"/>
              <a:cs typeface="Garamond"/>
            </a:endParaRPr>
          </a:p>
        </p:txBody>
      </p:sp>
    </p:spTree>
    <p:extLst>
      <p:ext uri="{BB962C8B-B14F-4D97-AF65-F5344CB8AC3E}">
        <p14:creationId xmlns:p14="http://schemas.microsoft.com/office/powerpoint/2010/main" val="3340707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TotalTime>
  <Words>144</Words>
  <Application>Microsoft Macintosh PowerPoint</Application>
  <PresentationFormat>Custom</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Temple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Iyad Obeid</dc:creator>
  <cp:lastModifiedBy>Iyad Obeid</cp:lastModifiedBy>
  <cp:revision>7</cp:revision>
  <cp:lastPrinted>2013-09-19T18:33:28Z</cp:lastPrinted>
  <dcterms:created xsi:type="dcterms:W3CDTF">2013-09-19T17:35:19Z</dcterms:created>
  <dcterms:modified xsi:type="dcterms:W3CDTF">2013-09-19T18:39:53Z</dcterms:modified>
</cp:coreProperties>
</file>