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3200400" cy="1828800"/>
  <p:notesSz cx="9144000" cy="6858000"/>
  <p:defaultTextStyle>
    <a:defPPr>
      <a:defRPr lang="en-US"/>
    </a:defPPr>
    <a:lvl1pPr marL="0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33"/>
    <a:srgbClr val="8A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400" d="100"/>
          <a:sy n="400" d="100"/>
        </p:scale>
        <p:origin x="-664" y="-552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7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0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5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9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6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1FE8-4B29-704F-8CF4-C1AE09EB577B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9D9C-3C89-C547-8832-AB5557DFA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3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652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14365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143652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143652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143652" rtl="0" eaLnBrk="1" latinLnBrk="0" hangingPunct="1">
        <a:spcBef>
          <a:spcPct val="20000"/>
        </a:spcBef>
        <a:buFont typeface="Arial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143652" rtl="0" eaLnBrk="1" latinLnBrk="0" hangingPunct="1">
        <a:spcBef>
          <a:spcPct val="20000"/>
        </a:spcBef>
        <a:buFont typeface="Arial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13" y="1105"/>
            <a:ext cx="2857337" cy="1020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75" y="920750"/>
            <a:ext cx="30416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Mission: </a:t>
            </a:r>
            <a:r>
              <a:rPr lang="en-US" dirty="0" smtClean="0">
                <a:latin typeface="Garamond"/>
                <a:cs typeface="Garamond"/>
              </a:rPr>
              <a:t>The NEDC is a communal resource for the neural engineering community. Our goal is to focus the research community on a progression of neural engineering research questions and to generate and curate massive data sets to be used in addressing them.</a:t>
            </a:r>
          </a:p>
          <a:p>
            <a:endParaRPr lang="en-US" sz="300" dirty="0" smtClean="0">
              <a:latin typeface="Garamond"/>
              <a:cs typeface="Garamond"/>
            </a:endParaRPr>
          </a:p>
          <a:p>
            <a:r>
              <a:rPr lang="en-US" dirty="0" smtClean="0">
                <a:latin typeface="Garamond"/>
                <a:cs typeface="Garamond"/>
              </a:rPr>
              <a:t>Let us know how we can address your big data needs. Take the survey on our website.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5" y="1593850"/>
            <a:ext cx="3092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Director: </a:t>
            </a:r>
            <a:r>
              <a:rPr lang="en-US" dirty="0" smtClean="0">
                <a:solidFill>
                  <a:srgbClr val="990033"/>
                </a:solidFill>
                <a:latin typeface="Garamond"/>
                <a:cs typeface="Garamond"/>
              </a:rPr>
              <a:t>Iyad Obeid, PhD</a:t>
            </a:r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		Web: </a:t>
            </a:r>
            <a:r>
              <a:rPr lang="en-US" dirty="0" err="1" smtClean="0">
                <a:solidFill>
                  <a:srgbClr val="990033"/>
                </a:solidFill>
                <a:latin typeface="Garamond"/>
                <a:cs typeface="Garamond"/>
              </a:rPr>
              <a:t>www.nedcdata.org</a:t>
            </a:r>
            <a:r>
              <a:rPr lang="en-US" dirty="0" smtClean="0">
                <a:solidFill>
                  <a:srgbClr val="990033"/>
                </a:solidFill>
                <a:latin typeface="Garamond"/>
                <a:cs typeface="Garamond"/>
              </a:rPr>
              <a:t> </a:t>
            </a:r>
            <a:r>
              <a:rPr lang="en-US" b="1" dirty="0" smtClean="0">
                <a:solidFill>
                  <a:srgbClr val="990033"/>
                </a:solidFill>
                <a:latin typeface="Garamond"/>
                <a:cs typeface="Garamond"/>
              </a:rPr>
              <a:t>		Email: </a:t>
            </a:r>
            <a:r>
              <a:rPr lang="en-US" dirty="0" err="1" smtClean="0">
                <a:solidFill>
                  <a:srgbClr val="990033"/>
                </a:solidFill>
                <a:latin typeface="Garamond"/>
                <a:cs typeface="Garamond"/>
              </a:rPr>
              <a:t>info@nedcdata.org</a:t>
            </a:r>
            <a:endParaRPr lang="en-US" dirty="0">
              <a:solidFill>
                <a:srgbClr val="9900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44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00" y="587375"/>
            <a:ext cx="25177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990033"/>
                </a:solidFill>
                <a:latin typeface="Garamond"/>
                <a:cs typeface="Garamond"/>
              </a:rPr>
              <a:t>Iyad Obeid, Ph.D.</a:t>
            </a:r>
          </a:p>
          <a:p>
            <a:pPr indent="-86502"/>
            <a:r>
              <a:rPr lang="en-US" sz="800" dirty="0" smtClean="0">
                <a:latin typeface="Garamond"/>
                <a:cs typeface="Garamond"/>
              </a:rPr>
              <a:t>Associate Professor</a:t>
            </a:r>
          </a:p>
          <a:p>
            <a:pPr indent="-86502"/>
            <a:endParaRPr lang="en-US" sz="800" b="1" dirty="0" smtClean="0">
              <a:latin typeface="Garamond"/>
              <a:cs typeface="Garamond"/>
            </a:endParaRPr>
          </a:p>
          <a:p>
            <a:pPr indent="-86502"/>
            <a:r>
              <a:rPr lang="en-US" sz="800" b="1" dirty="0" smtClean="0">
                <a:latin typeface="Garamond"/>
                <a:cs typeface="Garamond"/>
              </a:rPr>
              <a:t>Electrical and Computer Engineering</a:t>
            </a:r>
          </a:p>
          <a:p>
            <a:pPr indent="-86502"/>
            <a:r>
              <a:rPr lang="en-US" sz="800" dirty="0" smtClean="0">
                <a:latin typeface="Garamond"/>
                <a:cs typeface="Garamond"/>
              </a:rPr>
              <a:t>1947 North 12</a:t>
            </a:r>
            <a:r>
              <a:rPr lang="en-US" sz="800" baseline="30000" dirty="0" smtClean="0">
                <a:latin typeface="Garamond"/>
                <a:cs typeface="Garamond"/>
              </a:rPr>
              <a:t>th</a:t>
            </a:r>
            <a:r>
              <a:rPr lang="en-US" sz="800" dirty="0" smtClean="0">
                <a:latin typeface="Garamond"/>
                <a:cs typeface="Garamond"/>
              </a:rPr>
              <a:t> Street, Room 703C</a:t>
            </a:r>
          </a:p>
          <a:p>
            <a:pPr indent="-86502"/>
            <a:r>
              <a:rPr lang="en-US" sz="800" dirty="0" smtClean="0">
                <a:latin typeface="Garamond"/>
                <a:cs typeface="Garamond"/>
              </a:rPr>
              <a:t>Philadelphia, PA 19122</a:t>
            </a:r>
          </a:p>
          <a:p>
            <a:pPr indent="-86502"/>
            <a:r>
              <a:rPr lang="en-US" sz="800" i="1" dirty="0" smtClean="0">
                <a:latin typeface="Garamond"/>
                <a:cs typeface="Garamond"/>
              </a:rPr>
              <a:t>phone </a:t>
            </a:r>
            <a:r>
              <a:rPr lang="en-US" sz="800" dirty="0" smtClean="0">
                <a:latin typeface="Garamond"/>
                <a:cs typeface="Garamond"/>
              </a:rPr>
              <a:t>215-204-3795, </a:t>
            </a:r>
            <a:r>
              <a:rPr lang="en-US" sz="800" i="1" dirty="0" smtClean="0">
                <a:latin typeface="Garamond"/>
                <a:cs typeface="Garamond"/>
              </a:rPr>
              <a:t>fax</a:t>
            </a:r>
            <a:r>
              <a:rPr lang="en-US" sz="800" dirty="0" smtClean="0">
                <a:latin typeface="Garamond"/>
                <a:cs typeface="Garamond"/>
              </a:rPr>
              <a:t> 215-204-5960</a:t>
            </a:r>
          </a:p>
          <a:p>
            <a:pPr indent="-86502"/>
            <a:r>
              <a:rPr lang="en-US" sz="800" i="1" dirty="0" smtClean="0">
                <a:latin typeface="Garamond"/>
                <a:cs typeface="Garamond"/>
              </a:rPr>
              <a:t>email</a:t>
            </a:r>
            <a:r>
              <a:rPr lang="en-US" sz="800" dirty="0" smtClean="0">
                <a:latin typeface="Garamond"/>
                <a:cs typeface="Garamond"/>
              </a:rPr>
              <a:t> </a:t>
            </a:r>
            <a:r>
              <a:rPr lang="en-US" sz="800" dirty="0" err="1" smtClean="0">
                <a:latin typeface="Garamond"/>
                <a:cs typeface="Garamond"/>
              </a:rPr>
              <a:t>iobeid@temple.edu</a:t>
            </a:r>
            <a:endParaRPr lang="en-US" sz="800" dirty="0" smtClean="0"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5" y="92075"/>
            <a:ext cx="2089150" cy="26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0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109</Words>
  <Application>Microsoft Macintosh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Iyad Obeid</dc:creator>
  <cp:lastModifiedBy>Iyad Obeid</cp:lastModifiedBy>
  <cp:revision>14</cp:revision>
  <cp:lastPrinted>2013-09-20T01:37:05Z</cp:lastPrinted>
  <dcterms:created xsi:type="dcterms:W3CDTF">2013-09-19T17:35:19Z</dcterms:created>
  <dcterms:modified xsi:type="dcterms:W3CDTF">2013-09-20T01:37:08Z</dcterms:modified>
</cp:coreProperties>
</file>