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92"/>
  </p:normalViewPr>
  <p:slideViewPr>
    <p:cSldViewPr snapToGrid="0" snapToObjects="1" showGuides="1">
      <p:cViewPr varScale="1">
        <p:scale>
          <a:sx n="90" d="100"/>
          <a:sy n="90" d="100"/>
        </p:scale>
        <p:origin x="12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8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3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2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9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6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3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4AE6-2763-174B-842D-D6191EE2717C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5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44000" cy="2057400"/>
            <a:chOff x="0" y="0"/>
            <a:chExt cx="9144000" cy="20574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9144000" cy="2057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14338" y="214313"/>
              <a:ext cx="787241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This is an example of a perfectly sized box.</a:t>
              </a:r>
              <a:endParaRPr lang="en-US" sz="40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79399" y="2883513"/>
            <a:ext cx="8441133" cy="2205575"/>
            <a:chOff x="379399" y="2883513"/>
            <a:chExt cx="8441133" cy="2205575"/>
          </a:xfrm>
        </p:grpSpPr>
        <p:pic>
          <p:nvPicPr>
            <p:cNvPr id="8" name="Picture 7" descr="collage_isip_publications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89077" y="3055936"/>
              <a:ext cx="2965845" cy="194704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1656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20515728" lon="20766051" rev="213595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  <p:pic>
          <p:nvPicPr>
            <p:cNvPr id="6" name="Picture 5" descr="old_isip_screen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399" y="2883513"/>
              <a:ext cx="2416784" cy="220557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1656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20125452" lon="19744672" rev="823617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  <p:pic>
          <p:nvPicPr>
            <p:cNvPr id="7" name="Picture 6" descr="old_speech_page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7816" y="3055936"/>
              <a:ext cx="2472716" cy="198706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1656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21513062" lon="1146390" rev="21390726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546613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6</cp:revision>
  <dcterms:created xsi:type="dcterms:W3CDTF">2012-06-27T20:26:35Z</dcterms:created>
  <dcterms:modified xsi:type="dcterms:W3CDTF">2016-08-24T13:48:30Z</dcterms:modified>
</cp:coreProperties>
</file>