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0" d="100"/>
          <a:sy n="80" d="100"/>
        </p:scale>
        <p:origin x="-1096" y="-104"/>
      </p:cViewPr>
      <p:guideLst>
        <p:guide orient="horz" pos="3300"/>
        <p:guide pos="1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4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4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7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4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6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1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1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3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644650" y="1292225"/>
            <a:ext cx="5867400" cy="1536700"/>
            <a:chOff x="1644650" y="1292225"/>
            <a:chExt cx="5867400" cy="1536700"/>
          </a:xfrm>
        </p:grpSpPr>
        <p:pic>
          <p:nvPicPr>
            <p:cNvPr id="4" name="Picture 3" descr="001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4650" y="1317625"/>
              <a:ext cx="1968500" cy="1511300"/>
            </a:xfrm>
            <a:prstGeom prst="rect">
              <a:avLst/>
            </a:prstGeom>
          </p:spPr>
        </p:pic>
        <p:pic>
          <p:nvPicPr>
            <p:cNvPr id="5" name="Picture 4" descr="002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292225"/>
              <a:ext cx="1968500" cy="1536700"/>
            </a:xfrm>
            <a:prstGeom prst="rect">
              <a:avLst/>
            </a:prstGeom>
          </p:spPr>
        </p:pic>
        <p:pic>
          <p:nvPicPr>
            <p:cNvPr id="7" name="Picture 6" descr="003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1292225"/>
              <a:ext cx="1993900" cy="1536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387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2</cp:revision>
  <dcterms:created xsi:type="dcterms:W3CDTF">2012-06-27T21:43:31Z</dcterms:created>
  <dcterms:modified xsi:type="dcterms:W3CDTF">2012-06-27T22:37:33Z</dcterms:modified>
</cp:coreProperties>
</file>