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0" d="100"/>
          <a:sy n="80" d="100"/>
        </p:scale>
        <p:origin x="-1096" y="-104"/>
      </p:cViewPr>
      <p:guideLst>
        <p:guide orient="horz" pos="3300"/>
        <p:guide pos="1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4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4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7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4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6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1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2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1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93BF-4A4D-C44E-BEB2-E2FBBA812647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25168-41FD-B24B-8463-9323CEFDC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3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85800" y="501650"/>
            <a:ext cx="6324600" cy="1586107"/>
            <a:chOff x="685800" y="501650"/>
            <a:chExt cx="6324600" cy="1586107"/>
          </a:xfrm>
        </p:grpSpPr>
        <p:pic>
          <p:nvPicPr>
            <p:cNvPr id="10" name="Picture 9" descr="005a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501650"/>
              <a:ext cx="2108200" cy="1581150"/>
            </a:xfrm>
            <a:prstGeom prst="rect">
              <a:avLst/>
            </a:prstGeom>
          </p:spPr>
        </p:pic>
        <p:pic>
          <p:nvPicPr>
            <p:cNvPr id="11" name="Picture 10" descr="006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0" y="501650"/>
              <a:ext cx="2108200" cy="1581150"/>
            </a:xfrm>
            <a:prstGeom prst="rect">
              <a:avLst/>
            </a:prstGeom>
          </p:spPr>
        </p:pic>
        <p:pic>
          <p:nvPicPr>
            <p:cNvPr id="12" name="Picture 11" descr="007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2200" y="501650"/>
              <a:ext cx="2108200" cy="1586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3877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4</cp:revision>
  <dcterms:created xsi:type="dcterms:W3CDTF">2012-06-27T21:43:31Z</dcterms:created>
  <dcterms:modified xsi:type="dcterms:W3CDTF">2012-06-28T02:22:29Z</dcterms:modified>
</cp:coreProperties>
</file>