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 showGuides="1">
      <p:cViewPr>
        <p:scale>
          <a:sx n="170" d="100"/>
          <a:sy n="170" d="100"/>
        </p:scale>
        <p:origin x="152" y="2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6/27/12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741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6/27/12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53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6/27/12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57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6/27/12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8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6/27/12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16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6/27/12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60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6/27/12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4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6/27/12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0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6/27/12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601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6/27/12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233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6/27/12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6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7FA64-1650-FA4E-87A6-74C8B92D9AC8}" type="datetimeFigureOut">
              <a:rPr lang="en-US" smtClean="0"/>
              <a:t>6/27/12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86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539750" y="2729484"/>
            <a:ext cx="8170164" cy="2084832"/>
            <a:chOff x="539750" y="2729484"/>
            <a:chExt cx="8170164" cy="2084832"/>
          </a:xfrm>
        </p:grpSpPr>
        <p:pic>
          <p:nvPicPr>
            <p:cNvPr id="8" name="Picture 7" descr="018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0138" y="2729484"/>
              <a:ext cx="2779776" cy="2084832"/>
            </a:xfrm>
            <a:prstGeom prst="rect">
              <a:avLst/>
            </a:prstGeom>
          </p:spPr>
        </p:pic>
        <p:pic>
          <p:nvPicPr>
            <p:cNvPr id="9" name="Picture 8" descr="012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750" y="2729484"/>
              <a:ext cx="2779776" cy="2084832"/>
            </a:xfrm>
            <a:prstGeom prst="rect">
              <a:avLst/>
            </a:prstGeom>
          </p:spPr>
        </p:pic>
        <p:pic>
          <p:nvPicPr>
            <p:cNvPr id="10" name="Picture 9" descr="017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82112" y="2729484"/>
              <a:ext cx="2779776" cy="20848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68269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Joseph Picone</cp:lastModifiedBy>
  <cp:revision>3</cp:revision>
  <dcterms:created xsi:type="dcterms:W3CDTF">2012-06-28T03:32:33Z</dcterms:created>
  <dcterms:modified xsi:type="dcterms:W3CDTF">2012-06-28T04:01:02Z</dcterms:modified>
</cp:coreProperties>
</file>