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 showGuides="1">
      <p:cViewPr>
        <p:scale>
          <a:sx n="170" d="100"/>
          <a:sy n="170" d="100"/>
        </p:scale>
        <p:origin x="264" y="2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741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95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75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1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960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14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602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0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233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6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7FA64-1650-FA4E-87A6-74C8B92D9AC8}" type="datetimeFigureOut">
              <a:rPr lang="en-US" smtClean="0"/>
              <a:t>6/27/12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EFBF3-9FFC-0B4F-916C-B020D6FEC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86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395224" y="2795120"/>
            <a:ext cx="8593329" cy="1664613"/>
            <a:chOff x="395224" y="2795120"/>
            <a:chExt cx="8593329" cy="1664613"/>
          </a:xfrm>
        </p:grpSpPr>
        <p:pic>
          <p:nvPicPr>
            <p:cNvPr id="13" name="Picture 12" descr="015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34189" y="2795120"/>
              <a:ext cx="2219481" cy="1664611"/>
            </a:xfrm>
            <a:prstGeom prst="rect">
              <a:avLst/>
            </a:prstGeom>
          </p:spPr>
        </p:pic>
        <p:pic>
          <p:nvPicPr>
            <p:cNvPr id="14" name="Picture 13" descr="013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9071" y="2795122"/>
              <a:ext cx="2219482" cy="1664611"/>
            </a:xfrm>
            <a:prstGeom prst="rect">
              <a:avLst/>
            </a:prstGeom>
          </p:spPr>
        </p:pic>
        <p:pic>
          <p:nvPicPr>
            <p:cNvPr id="17" name="Picture 16" descr="019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24" y="2795120"/>
              <a:ext cx="2219482" cy="1664612"/>
            </a:xfrm>
            <a:prstGeom prst="rect">
              <a:avLst/>
            </a:prstGeom>
          </p:spPr>
        </p:pic>
        <p:pic>
          <p:nvPicPr>
            <p:cNvPr id="18" name="Picture 17" descr="020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14707" y="2795121"/>
              <a:ext cx="2219482" cy="16646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68269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4</cp:revision>
  <dcterms:created xsi:type="dcterms:W3CDTF">2012-06-28T03:32:33Z</dcterms:created>
  <dcterms:modified xsi:type="dcterms:W3CDTF">2012-06-28T04:09:03Z</dcterms:modified>
</cp:coreProperties>
</file>