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9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2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9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4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FB6A-2B43-4241-B8E3-22457B2EBF7B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5BDB-EF24-B849-9205-F7C608BB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6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357200" y="1913092"/>
            <a:ext cx="16194122" cy="4572000"/>
            <a:chOff x="357200" y="1913093"/>
            <a:chExt cx="9716484" cy="2743203"/>
          </a:xfrm>
        </p:grpSpPr>
        <p:pic>
          <p:nvPicPr>
            <p:cNvPr id="5" name="Picture 4" descr="x2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200" y="1913100"/>
              <a:ext cx="3836351" cy="2743196"/>
            </a:xfrm>
            <a:prstGeom prst="rect">
              <a:avLst/>
            </a:prstGeom>
          </p:spPr>
        </p:pic>
        <p:pic>
          <p:nvPicPr>
            <p:cNvPr id="6" name="Picture 5" descr="x3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6720" y="1913100"/>
              <a:ext cx="2331717" cy="2743196"/>
            </a:xfrm>
            <a:prstGeom prst="rect">
              <a:avLst/>
            </a:prstGeom>
          </p:spPr>
        </p:pic>
        <p:pic>
          <p:nvPicPr>
            <p:cNvPr id="8" name="Picture 7" descr="x5.jp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979"/>
            <a:stretch/>
          </p:blipFill>
          <p:spPr>
            <a:xfrm rot="16200000">
              <a:off x="6819460" y="1402069"/>
              <a:ext cx="2743199" cy="37652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17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</cp:revision>
  <dcterms:created xsi:type="dcterms:W3CDTF">2012-08-05T11:42:03Z</dcterms:created>
  <dcterms:modified xsi:type="dcterms:W3CDTF">2012-08-05T12:03:24Z</dcterms:modified>
</cp:coreProperties>
</file>