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6" d="100"/>
          <a:sy n="86" d="100"/>
        </p:scale>
        <p:origin x="-1760" y="-96"/>
      </p:cViewPr>
      <p:guideLst>
        <p:guide orient="horz" pos="352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FB6A-2B43-4241-B8E3-22457B2EBF7B}" type="datetimeFigureOut">
              <a:rPr lang="en-US" smtClean="0"/>
              <a:t>8/5/12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5BDB-EF24-B849-9205-F7C608BB6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6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FB6A-2B43-4241-B8E3-22457B2EBF7B}" type="datetimeFigureOut">
              <a:rPr lang="en-US" smtClean="0"/>
              <a:t>8/5/12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5BDB-EF24-B849-9205-F7C608BB6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18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FB6A-2B43-4241-B8E3-22457B2EBF7B}" type="datetimeFigureOut">
              <a:rPr lang="en-US" smtClean="0"/>
              <a:t>8/5/12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5BDB-EF24-B849-9205-F7C608BB6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9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FB6A-2B43-4241-B8E3-22457B2EBF7B}" type="datetimeFigureOut">
              <a:rPr lang="en-US" smtClean="0"/>
              <a:t>8/5/12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5BDB-EF24-B849-9205-F7C608BB6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21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FB6A-2B43-4241-B8E3-22457B2EBF7B}" type="datetimeFigureOut">
              <a:rPr lang="en-US" smtClean="0"/>
              <a:t>8/5/12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5BDB-EF24-B849-9205-F7C608BB6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0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FB6A-2B43-4241-B8E3-22457B2EBF7B}" type="datetimeFigureOut">
              <a:rPr lang="en-US" smtClean="0"/>
              <a:t>8/5/12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5BDB-EF24-B849-9205-F7C608BB6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3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FB6A-2B43-4241-B8E3-22457B2EBF7B}" type="datetimeFigureOut">
              <a:rPr lang="en-US" smtClean="0"/>
              <a:t>8/5/12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5BDB-EF24-B849-9205-F7C608BB6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4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FB6A-2B43-4241-B8E3-22457B2EBF7B}" type="datetimeFigureOut">
              <a:rPr lang="en-US" smtClean="0"/>
              <a:t>8/5/12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5BDB-EF24-B849-9205-F7C608BB6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9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FB6A-2B43-4241-B8E3-22457B2EBF7B}" type="datetimeFigureOut">
              <a:rPr lang="en-US" smtClean="0"/>
              <a:t>8/5/12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5BDB-EF24-B849-9205-F7C608BB6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3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FB6A-2B43-4241-B8E3-22457B2EBF7B}" type="datetimeFigureOut">
              <a:rPr lang="en-US" smtClean="0"/>
              <a:t>8/5/12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5BDB-EF24-B849-9205-F7C608BB6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6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FB6A-2B43-4241-B8E3-22457B2EBF7B}" type="datetimeFigureOut">
              <a:rPr lang="en-US" smtClean="0"/>
              <a:t>8/5/12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5BDB-EF24-B849-9205-F7C608BB6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4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FFB6A-2B43-4241-B8E3-22457B2EBF7B}" type="datetimeFigureOut">
              <a:rPr lang="en-US" smtClean="0"/>
              <a:t>8/5/12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65BDB-EF24-B849-9205-F7C608BB6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6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723305" y="1519612"/>
            <a:ext cx="9144001" cy="3126906"/>
            <a:chOff x="-723305" y="1519612"/>
            <a:chExt cx="9144001" cy="3126906"/>
          </a:xfrm>
        </p:grpSpPr>
        <p:pic>
          <p:nvPicPr>
            <p:cNvPr id="2" name="Picture 1" descr="x1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780" b="48963"/>
            <a:stretch/>
          </p:blipFill>
          <p:spPr>
            <a:xfrm rot="16200000">
              <a:off x="12961" y="783347"/>
              <a:ext cx="3099468" cy="4572000"/>
            </a:xfrm>
            <a:prstGeom prst="rect">
              <a:avLst/>
            </a:prstGeom>
          </p:spPr>
        </p:pic>
        <p:pic>
          <p:nvPicPr>
            <p:cNvPr id="3" name="Picture 2" descr="x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067" b="51763"/>
            <a:stretch/>
          </p:blipFill>
          <p:spPr>
            <a:xfrm rot="16200000">
              <a:off x="4571243" y="797065"/>
              <a:ext cx="3126906" cy="457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1170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 b="50040"/>
          <a:stretch/>
        </p:blipFill>
        <p:spPr>
          <a:xfrm>
            <a:off x="339622" y="1030288"/>
            <a:ext cx="3207459" cy="4572000"/>
          </a:xfrm>
          <a:prstGeom prst="rect">
            <a:avLst/>
          </a:prstGeom>
        </p:spPr>
      </p:pic>
      <p:pic>
        <p:nvPicPr>
          <p:cNvPr id="5" name="Picture 4" descr="x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0" b="50040"/>
          <a:stretch/>
        </p:blipFill>
        <p:spPr>
          <a:xfrm rot="16200000">
            <a:off x="4432522" y="144848"/>
            <a:ext cx="4572000" cy="634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16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490249" y="811342"/>
            <a:ext cx="13258374" cy="4572001"/>
            <a:chOff x="-1490249" y="811342"/>
            <a:chExt cx="13258374" cy="4572001"/>
          </a:xfrm>
        </p:grpSpPr>
        <p:pic>
          <p:nvPicPr>
            <p:cNvPr id="4" name="Picture 3" descr="x1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52" r="50780"/>
            <a:stretch/>
          </p:blipFill>
          <p:spPr>
            <a:xfrm rot="16200000">
              <a:off x="-555367" y="-123540"/>
              <a:ext cx="4572000" cy="6441764"/>
            </a:xfrm>
            <a:prstGeom prst="rect">
              <a:avLst/>
            </a:prstGeom>
          </p:spPr>
        </p:pic>
        <p:pic>
          <p:nvPicPr>
            <p:cNvPr id="5" name="Picture 4" descr="x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29" r="51842"/>
            <a:stretch/>
          </p:blipFill>
          <p:spPr>
            <a:xfrm rot="16200000">
              <a:off x="6073820" y="-310963"/>
              <a:ext cx="4572000" cy="6816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7700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55372" y="1012051"/>
            <a:ext cx="12901853" cy="4590237"/>
            <a:chOff x="-1555372" y="1012051"/>
            <a:chExt cx="12901853" cy="4590237"/>
          </a:xfrm>
        </p:grpSpPr>
        <p:pic>
          <p:nvPicPr>
            <p:cNvPr id="4" name="Picture 3" descr="x1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39" t="50175"/>
            <a:stretch/>
          </p:blipFill>
          <p:spPr>
            <a:xfrm rot="16200000">
              <a:off x="-591623" y="48302"/>
              <a:ext cx="4572000" cy="6499497"/>
            </a:xfrm>
            <a:prstGeom prst="rect">
              <a:avLst/>
            </a:prstGeom>
          </p:spPr>
        </p:pic>
        <p:pic>
          <p:nvPicPr>
            <p:cNvPr id="5" name="Picture 4" descr="x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83" t="50175"/>
            <a:stretch/>
          </p:blipFill>
          <p:spPr>
            <a:xfrm rot="16200000">
              <a:off x="5859304" y="115110"/>
              <a:ext cx="4572000" cy="64023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5640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3</cp:revision>
  <dcterms:created xsi:type="dcterms:W3CDTF">2012-08-05T11:42:03Z</dcterms:created>
  <dcterms:modified xsi:type="dcterms:W3CDTF">2012-08-05T17:27:01Z</dcterms:modified>
</cp:coreProperties>
</file>