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0" d="100"/>
          <a:sy n="80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16941" y="2278061"/>
            <a:ext cx="8318792" cy="3032126"/>
            <a:chOff x="616941" y="2278061"/>
            <a:chExt cx="8318792" cy="3032126"/>
          </a:xfrm>
        </p:grpSpPr>
        <p:pic>
          <p:nvPicPr>
            <p:cNvPr id="8" name="Picture 7" descr="collage_isip_publication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7017" y="2754312"/>
              <a:ext cx="3893251" cy="255587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1656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20515728" lon="20766051" rev="213595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pic>
          <p:nvPicPr>
            <p:cNvPr id="6" name="Picture 5" descr="old_isip_scre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941" y="2278061"/>
              <a:ext cx="3235511" cy="295275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1656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20125452" lon="19744672" rev="823617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pic>
          <p:nvPicPr>
            <p:cNvPr id="7" name="Picture 6" descr="old_speech_page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5767" y="2554870"/>
              <a:ext cx="3329966" cy="267594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1656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21513062" lon="1146390" rev="21390726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4</cp:revision>
  <dcterms:created xsi:type="dcterms:W3CDTF">2012-06-27T20:26:35Z</dcterms:created>
  <dcterms:modified xsi:type="dcterms:W3CDTF">2012-06-27T21:18:38Z</dcterms:modified>
</cp:coreProperties>
</file>