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2" d="100"/>
          <a:sy n="52" d="100"/>
        </p:scale>
        <p:origin x="-26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83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9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6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7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7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38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4AE6-2763-174B-842D-D6191EE2717C}" type="datetimeFigureOut">
              <a:rPr lang="en-US" smtClean="0"/>
              <a:t>8/17/12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11252-F124-1144-B74C-A7AB1D33E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5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 noChangeAspect="1"/>
          </p:cNvGrpSpPr>
          <p:nvPr/>
        </p:nvGrpSpPr>
        <p:grpSpPr>
          <a:xfrm>
            <a:off x="-1804176" y="685800"/>
            <a:ext cx="16565696" cy="5486400"/>
            <a:chOff x="-338688" y="1481771"/>
            <a:chExt cx="11756112" cy="3893512"/>
          </a:xfrm>
        </p:grpSpPr>
        <p:pic>
          <p:nvPicPr>
            <p:cNvPr id="2" name="Picture 1" descr="Screen Shot 2012-08-17 at 3.51.20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38688" y="1481771"/>
              <a:ext cx="7118442" cy="3893512"/>
            </a:xfrm>
            <a:prstGeom prst="rect">
              <a:avLst/>
            </a:prstGeom>
          </p:spPr>
        </p:pic>
        <p:pic>
          <p:nvPicPr>
            <p:cNvPr id="3" name="Picture 2" descr="foo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0576" y="1482717"/>
              <a:ext cx="4546848" cy="38925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6613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6</cp:revision>
  <dcterms:created xsi:type="dcterms:W3CDTF">2012-06-27T20:26:35Z</dcterms:created>
  <dcterms:modified xsi:type="dcterms:W3CDTF">2012-08-17T21:05:32Z</dcterms:modified>
</cp:coreProperties>
</file>