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760" y="-96"/>
      </p:cViewPr>
      <p:guideLst>
        <p:guide orient="horz" pos="2370"/>
        <p:guide pos="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3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06375" y="516889"/>
            <a:ext cx="10735416" cy="5888676"/>
            <a:chOff x="206375" y="1128215"/>
            <a:chExt cx="9085286" cy="5277349"/>
          </a:xfrm>
        </p:grpSpPr>
        <p:pic>
          <p:nvPicPr>
            <p:cNvPr id="2" name="Picture 1" descr="image011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06"/>
            <a:stretch/>
          </p:blipFill>
          <p:spPr>
            <a:xfrm>
              <a:off x="6296284" y="1137243"/>
              <a:ext cx="2995376" cy="2639899"/>
            </a:xfrm>
            <a:prstGeom prst="rect">
              <a:avLst/>
            </a:prstGeom>
          </p:spPr>
        </p:pic>
        <p:pic>
          <p:nvPicPr>
            <p:cNvPr id="3" name="Picture 2" descr="image037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96" r="3702"/>
            <a:stretch/>
          </p:blipFill>
          <p:spPr>
            <a:xfrm>
              <a:off x="206375" y="1128215"/>
              <a:ext cx="3175097" cy="2634160"/>
            </a:xfrm>
            <a:prstGeom prst="rect">
              <a:avLst/>
            </a:prstGeom>
          </p:spPr>
        </p:pic>
        <p:pic>
          <p:nvPicPr>
            <p:cNvPr id="8" name="Picture 7" descr="IMAGE001.jp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72" r="-8749"/>
            <a:stretch/>
          </p:blipFill>
          <p:spPr>
            <a:xfrm>
              <a:off x="3381472" y="3771403"/>
              <a:ext cx="3206300" cy="2634160"/>
            </a:xfrm>
            <a:prstGeom prst="rect">
              <a:avLst/>
            </a:prstGeom>
          </p:spPr>
        </p:pic>
        <p:pic>
          <p:nvPicPr>
            <p:cNvPr id="10" name="Picture 9" descr="banq05h.jp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98"/>
            <a:stretch/>
          </p:blipFill>
          <p:spPr>
            <a:xfrm>
              <a:off x="206375" y="3771403"/>
              <a:ext cx="3175097" cy="2634160"/>
            </a:xfrm>
            <a:prstGeom prst="rect">
              <a:avLst/>
            </a:prstGeom>
          </p:spPr>
        </p:pic>
        <p:pic>
          <p:nvPicPr>
            <p:cNvPr id="6" name="Picture 5" descr="image021.jpg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1" r="8575"/>
            <a:stretch/>
          </p:blipFill>
          <p:spPr>
            <a:xfrm>
              <a:off x="3367057" y="1137244"/>
              <a:ext cx="2923717" cy="2634160"/>
            </a:xfrm>
            <a:prstGeom prst="rect">
              <a:avLst/>
            </a:prstGeom>
          </p:spPr>
        </p:pic>
        <p:pic>
          <p:nvPicPr>
            <p:cNvPr id="4" name="Picture 3" descr="image016.jpg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190"/>
            <a:stretch/>
          </p:blipFill>
          <p:spPr>
            <a:xfrm>
              <a:off x="6290775" y="3771404"/>
              <a:ext cx="3000886" cy="26341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387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8</cp:revision>
  <dcterms:created xsi:type="dcterms:W3CDTF">2012-06-27T21:43:31Z</dcterms:created>
  <dcterms:modified xsi:type="dcterms:W3CDTF">2012-08-17T21:58:09Z</dcterms:modified>
</cp:coreProperties>
</file>