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760" y="-96"/>
      </p:cViewPr>
      <p:guideLst>
        <p:guide orient="horz" pos="3300"/>
        <p:guide pos="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93BF-4A4D-C44E-BEB2-E2FBBA812647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-186334" y="501650"/>
            <a:ext cx="9580418" cy="3592657"/>
            <a:chOff x="685800" y="501650"/>
            <a:chExt cx="4216400" cy="1581150"/>
          </a:xfrm>
        </p:grpSpPr>
        <p:pic>
          <p:nvPicPr>
            <p:cNvPr id="10" name="Picture 9" descr="005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01650"/>
              <a:ext cx="2108200" cy="1581150"/>
            </a:xfrm>
            <a:prstGeom prst="rect">
              <a:avLst/>
            </a:prstGeom>
          </p:spPr>
        </p:pic>
        <p:pic>
          <p:nvPicPr>
            <p:cNvPr id="11" name="Picture 10" descr="00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0" y="501650"/>
              <a:ext cx="2108200" cy="1581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8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5</cp:revision>
  <dcterms:created xsi:type="dcterms:W3CDTF">2012-06-27T21:43:31Z</dcterms:created>
  <dcterms:modified xsi:type="dcterms:W3CDTF">2012-08-17T22:08:38Z</dcterms:modified>
</cp:coreProperties>
</file>