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6" d="100"/>
          <a:sy n="86" d="100"/>
        </p:scale>
        <p:origin x="-1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4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5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5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8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1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6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4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0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0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3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6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7FA64-1650-FA4E-87A6-74C8B92D9AC8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8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" y="2949762"/>
            <a:ext cx="10752693" cy="3657600"/>
            <a:chOff x="1" y="2949762"/>
            <a:chExt cx="6072508" cy="2065604"/>
          </a:xfrm>
        </p:grpSpPr>
        <p:pic>
          <p:nvPicPr>
            <p:cNvPr id="4" name="Picture 3" descr="Screen Shot 2012-06-27 at 10.38.05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2952750"/>
              <a:ext cx="3032124" cy="2062616"/>
            </a:xfrm>
            <a:prstGeom prst="rect">
              <a:avLst/>
            </a:prstGeom>
          </p:spPr>
        </p:pic>
        <p:pic>
          <p:nvPicPr>
            <p:cNvPr id="5" name="Picture 4" descr="Screen Shot 2012-06-27 at 10.38.45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2125" y="2949762"/>
              <a:ext cx="3040384" cy="20656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8269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3</cp:revision>
  <dcterms:created xsi:type="dcterms:W3CDTF">2012-06-28T03:32:33Z</dcterms:created>
  <dcterms:modified xsi:type="dcterms:W3CDTF">2012-08-17T22:17:58Z</dcterms:modified>
</cp:coreProperties>
</file>