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 showGuides="1">
      <p:cViewPr varScale="1">
        <p:scale>
          <a:sx n="86" d="100"/>
          <a:sy n="86" d="100"/>
        </p:scale>
        <p:origin x="-222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4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5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5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8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6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4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0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3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6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8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272819" y="362500"/>
            <a:ext cx="10454097" cy="3920289"/>
            <a:chOff x="395224" y="2795120"/>
            <a:chExt cx="4438965" cy="1664613"/>
          </a:xfrm>
        </p:grpSpPr>
        <p:pic>
          <p:nvPicPr>
            <p:cNvPr id="17" name="Picture 16" descr="019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24" y="2795120"/>
              <a:ext cx="2219482" cy="1664612"/>
            </a:xfrm>
            <a:prstGeom prst="rect">
              <a:avLst/>
            </a:prstGeom>
          </p:spPr>
        </p:pic>
        <p:pic>
          <p:nvPicPr>
            <p:cNvPr id="18" name="Picture 17" descr="020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4707" y="2795121"/>
              <a:ext cx="2219482" cy="16646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8269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5</cp:revision>
  <dcterms:created xsi:type="dcterms:W3CDTF">2012-06-28T03:32:33Z</dcterms:created>
  <dcterms:modified xsi:type="dcterms:W3CDTF">2012-08-17T22:20:52Z</dcterms:modified>
</cp:coreProperties>
</file>