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 showGuides="1">
      <p:cViewPr varScale="1">
        <p:scale>
          <a:sx n="86" d="100"/>
          <a:sy n="86" d="100"/>
        </p:scale>
        <p:origin x="-2224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41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53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5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8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1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60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4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0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0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33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6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8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264340" y="511056"/>
            <a:ext cx="11268878" cy="4332925"/>
            <a:chOff x="539750" y="2729484"/>
            <a:chExt cx="5422138" cy="2084832"/>
          </a:xfrm>
        </p:grpSpPr>
        <p:pic>
          <p:nvPicPr>
            <p:cNvPr id="9" name="Picture 8" descr="012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750" y="2729484"/>
              <a:ext cx="2779776" cy="2084832"/>
            </a:xfrm>
            <a:prstGeom prst="rect">
              <a:avLst/>
            </a:prstGeom>
          </p:spPr>
        </p:pic>
        <p:pic>
          <p:nvPicPr>
            <p:cNvPr id="10" name="Picture 9" descr="017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82112" y="2729484"/>
              <a:ext cx="2779776" cy="20848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68269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4</cp:revision>
  <dcterms:created xsi:type="dcterms:W3CDTF">2012-06-28T03:32:33Z</dcterms:created>
  <dcterms:modified xsi:type="dcterms:W3CDTF">2012-08-17T22:22:02Z</dcterms:modified>
</cp:coreProperties>
</file>