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760" y="-96"/>
      </p:cViewPr>
      <p:guideLst>
        <p:guide orient="horz" pos="31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A94B-2220-2B47-B91B-15BF588778A3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30125" y="301450"/>
            <a:ext cx="9678777" cy="3657600"/>
            <a:chOff x="208171" y="2841588"/>
            <a:chExt cx="5679658" cy="2146337"/>
          </a:xfrm>
        </p:grpSpPr>
        <p:pic>
          <p:nvPicPr>
            <p:cNvPr id="5" name="Picture 4" descr="IMG_201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171" y="2841588"/>
              <a:ext cx="2861783" cy="2146337"/>
            </a:xfrm>
            <a:prstGeom prst="rect">
              <a:avLst/>
            </a:prstGeom>
          </p:spPr>
        </p:pic>
        <p:pic>
          <p:nvPicPr>
            <p:cNvPr id="6" name="Picture 5" descr="IMG_201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2858053"/>
              <a:ext cx="2839829" cy="21298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49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</cp:revision>
  <dcterms:created xsi:type="dcterms:W3CDTF">2012-08-01T02:49:04Z</dcterms:created>
  <dcterms:modified xsi:type="dcterms:W3CDTF">2012-08-18T00:45:50Z</dcterms:modified>
</cp:coreProperties>
</file>