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3" d="100"/>
          <a:sy n="83" d="100"/>
        </p:scale>
        <p:origin x="-1840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FB6A-2B43-4241-B8E3-22457B2EBF7B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5BDB-EF24-B849-9205-F7C608B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6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FB6A-2B43-4241-B8E3-22457B2EBF7B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5BDB-EF24-B849-9205-F7C608B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1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FB6A-2B43-4241-B8E3-22457B2EBF7B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5BDB-EF24-B849-9205-F7C608B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9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FB6A-2B43-4241-B8E3-22457B2EBF7B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5BDB-EF24-B849-9205-F7C608B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21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FB6A-2B43-4241-B8E3-22457B2EBF7B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5BDB-EF24-B849-9205-F7C608B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02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FB6A-2B43-4241-B8E3-22457B2EBF7B}" type="datetimeFigureOut">
              <a:rPr lang="en-US" smtClean="0"/>
              <a:t>8/17/12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5BDB-EF24-B849-9205-F7C608B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3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FB6A-2B43-4241-B8E3-22457B2EBF7B}" type="datetimeFigureOut">
              <a:rPr lang="en-US" smtClean="0"/>
              <a:t>8/17/12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5BDB-EF24-B849-9205-F7C608B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4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FB6A-2B43-4241-B8E3-22457B2EBF7B}" type="datetimeFigureOut">
              <a:rPr lang="en-US" smtClean="0"/>
              <a:t>8/17/12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5BDB-EF24-B849-9205-F7C608B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9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FB6A-2B43-4241-B8E3-22457B2EBF7B}" type="datetimeFigureOut">
              <a:rPr lang="en-US" smtClean="0"/>
              <a:t>8/17/12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5BDB-EF24-B849-9205-F7C608B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3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FB6A-2B43-4241-B8E3-22457B2EBF7B}" type="datetimeFigureOut">
              <a:rPr lang="en-US" smtClean="0"/>
              <a:t>8/17/12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5BDB-EF24-B849-9205-F7C608B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6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FB6A-2B43-4241-B8E3-22457B2EBF7B}" type="datetimeFigureOut">
              <a:rPr lang="en-US" smtClean="0"/>
              <a:t>8/17/12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5BDB-EF24-B849-9205-F7C608B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4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FFB6A-2B43-4241-B8E3-22457B2EBF7B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65BDB-EF24-B849-9205-F7C608B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6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22583" y="321950"/>
            <a:ext cx="11705497" cy="3657606"/>
            <a:chOff x="422583" y="321950"/>
            <a:chExt cx="11705497" cy="3657606"/>
          </a:xfrm>
        </p:grpSpPr>
        <p:grpSp>
          <p:nvGrpSpPr>
            <p:cNvPr id="2" name="Group 1"/>
            <p:cNvGrpSpPr/>
            <p:nvPr/>
          </p:nvGrpSpPr>
          <p:grpSpPr>
            <a:xfrm>
              <a:off x="422583" y="321950"/>
              <a:ext cx="7876053" cy="3657600"/>
              <a:chOff x="422583" y="321950"/>
              <a:chExt cx="7876053" cy="4571995"/>
            </a:xfrm>
          </p:grpSpPr>
          <p:pic>
            <p:nvPicPr>
              <p:cNvPr id="6" name="Picture 5" descr="x3.gi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2583" y="321957"/>
                <a:ext cx="3647367" cy="4571988"/>
              </a:xfrm>
              <a:prstGeom prst="rect">
                <a:avLst/>
              </a:prstGeom>
            </p:spPr>
          </p:pic>
          <p:pic>
            <p:nvPicPr>
              <p:cNvPr id="8" name="Picture 7" descr="x5.jp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2229"/>
              <a:stretch/>
            </p:blipFill>
            <p:spPr>
              <a:xfrm rot="16200000">
                <a:off x="3898298" y="493605"/>
                <a:ext cx="4571993" cy="4228683"/>
              </a:xfrm>
              <a:prstGeom prst="rect">
                <a:avLst/>
              </a:prstGeom>
            </p:spPr>
          </p:pic>
        </p:grpSp>
        <p:pic>
          <p:nvPicPr>
            <p:cNvPr id="5" name="Picture 4" descr="x2.gi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2939" y="321956"/>
              <a:ext cx="5115141" cy="3657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1170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4</cp:revision>
  <dcterms:created xsi:type="dcterms:W3CDTF">2012-08-05T11:42:03Z</dcterms:created>
  <dcterms:modified xsi:type="dcterms:W3CDTF">2012-08-18T00:54:55Z</dcterms:modified>
</cp:coreProperties>
</file>