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760" y="-96"/>
      </p:cViewPr>
      <p:guideLst>
        <p:guide orient="horz" pos="35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FB6A-2B43-4241-B8E3-22457B2EBF7B}" type="datetimeFigureOut">
              <a:rPr lang="en-US" smtClean="0"/>
              <a:t>8/17/12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308616"/>
            <a:ext cx="9144001" cy="3126906"/>
            <a:chOff x="-723305" y="1519612"/>
            <a:chExt cx="9144001" cy="3126906"/>
          </a:xfrm>
        </p:grpSpPr>
        <p:pic>
          <p:nvPicPr>
            <p:cNvPr id="2" name="Picture 1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80" b="48963"/>
            <a:stretch/>
          </p:blipFill>
          <p:spPr>
            <a:xfrm rot="16200000">
              <a:off x="12961" y="783347"/>
              <a:ext cx="3099468" cy="4572000"/>
            </a:xfrm>
            <a:prstGeom prst="rect">
              <a:avLst/>
            </a:prstGeom>
          </p:spPr>
        </p:pic>
        <p:pic>
          <p:nvPicPr>
            <p:cNvPr id="3" name="Picture 2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67" b="51763"/>
            <a:stretch/>
          </p:blipFill>
          <p:spPr>
            <a:xfrm rot="16200000">
              <a:off x="4571243" y="797065"/>
              <a:ext cx="3126906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17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622" y="1030288"/>
            <a:ext cx="9550340" cy="4572000"/>
            <a:chOff x="339622" y="1030288"/>
            <a:chExt cx="9550340" cy="4572000"/>
          </a:xfrm>
        </p:grpSpPr>
        <p:pic>
          <p:nvPicPr>
            <p:cNvPr id="4" name="Picture 3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9" b="50040"/>
            <a:stretch/>
          </p:blipFill>
          <p:spPr>
            <a:xfrm>
              <a:off x="339622" y="1030288"/>
              <a:ext cx="3207459" cy="4572000"/>
            </a:xfrm>
            <a:prstGeom prst="rect">
              <a:avLst/>
            </a:prstGeom>
          </p:spPr>
        </p:pic>
        <p:pic>
          <p:nvPicPr>
            <p:cNvPr id="5" name="Picture 4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0" b="50040"/>
            <a:stretch/>
          </p:blipFill>
          <p:spPr>
            <a:xfrm rot="16200000">
              <a:off x="4432522" y="144848"/>
              <a:ext cx="4572000" cy="634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51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490249" y="811342"/>
            <a:ext cx="10143275" cy="4572000"/>
            <a:chOff x="-1490249" y="811342"/>
            <a:chExt cx="10143275" cy="4572000"/>
          </a:xfrm>
        </p:grpSpPr>
        <p:pic>
          <p:nvPicPr>
            <p:cNvPr id="4" name="Picture 3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52" r="50780"/>
            <a:stretch/>
          </p:blipFill>
          <p:spPr>
            <a:xfrm rot="16200000">
              <a:off x="-555367" y="-123540"/>
              <a:ext cx="4572000" cy="6441764"/>
            </a:xfrm>
            <a:prstGeom prst="rect">
              <a:avLst/>
            </a:prstGeom>
          </p:spPr>
        </p:pic>
        <p:pic>
          <p:nvPicPr>
            <p:cNvPr id="5" name="Picture 4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29" r="51842" b="23064"/>
            <a:stretch/>
          </p:blipFill>
          <p:spPr>
            <a:xfrm rot="16200000">
              <a:off x="4516271" y="1246587"/>
              <a:ext cx="4572000" cy="3701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70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55372" y="1012051"/>
            <a:ext cx="10119800" cy="4590236"/>
            <a:chOff x="-1555372" y="1012051"/>
            <a:chExt cx="10119800" cy="4590236"/>
          </a:xfrm>
        </p:grpSpPr>
        <p:pic>
          <p:nvPicPr>
            <p:cNvPr id="4" name="Picture 3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9" t="50175"/>
            <a:stretch/>
          </p:blipFill>
          <p:spPr>
            <a:xfrm rot="16200000">
              <a:off x="-591623" y="48302"/>
              <a:ext cx="4572000" cy="6499497"/>
            </a:xfrm>
            <a:prstGeom prst="rect">
              <a:avLst/>
            </a:prstGeom>
          </p:spPr>
        </p:pic>
        <p:pic>
          <p:nvPicPr>
            <p:cNvPr id="5" name="Picture 4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3" t="50175" b="21651"/>
            <a:stretch/>
          </p:blipFill>
          <p:spPr>
            <a:xfrm rot="16200000">
              <a:off x="4468278" y="1506136"/>
              <a:ext cx="4572000" cy="3620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64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4</cp:revision>
  <dcterms:created xsi:type="dcterms:W3CDTF">2012-08-05T11:42:03Z</dcterms:created>
  <dcterms:modified xsi:type="dcterms:W3CDTF">2012-08-18T00:58:34Z</dcterms:modified>
</cp:coreProperties>
</file>