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-1512" y="-120"/>
      </p:cViewPr>
      <p:guideLst>
        <p:guide orient="horz" pos="423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066674" y="994340"/>
            <a:ext cx="10380456" cy="3754441"/>
            <a:chOff x="-1066674" y="994340"/>
            <a:chExt cx="10380456" cy="3754441"/>
          </a:xfrm>
        </p:grpSpPr>
        <p:pic>
          <p:nvPicPr>
            <p:cNvPr id="10" name="Picture 9" descr="img_0010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81987" y="309654"/>
              <a:ext cx="3754440" cy="5123814"/>
            </a:xfrm>
            <a:prstGeom prst="rect">
              <a:avLst/>
            </a:prstGeom>
          </p:spPr>
        </p:pic>
        <p:pic>
          <p:nvPicPr>
            <p:cNvPr id="11" name="Picture 10" descr="img_0010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42403" y="209077"/>
              <a:ext cx="3686116" cy="5256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18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66673" y="994338"/>
            <a:ext cx="10627412" cy="4254913"/>
            <a:chOff x="-1066673" y="994338"/>
            <a:chExt cx="10627412" cy="4254913"/>
          </a:xfrm>
        </p:grpSpPr>
        <p:pic>
          <p:nvPicPr>
            <p:cNvPr id="5" name="Picture 4" descr="img_0011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36846" y="464512"/>
              <a:ext cx="4222917" cy="5282571"/>
            </a:xfrm>
            <a:prstGeom prst="rect">
              <a:avLst/>
            </a:prstGeom>
          </p:spPr>
        </p:pic>
        <p:pic>
          <p:nvPicPr>
            <p:cNvPr id="6" name="Picture 5" descr="img_0011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60862" y="449374"/>
              <a:ext cx="4254913" cy="5344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04346" y="994340"/>
            <a:ext cx="10752692" cy="3773349"/>
            <a:chOff x="-804346" y="994340"/>
            <a:chExt cx="10752692" cy="3773349"/>
          </a:xfrm>
        </p:grpSpPr>
        <p:pic>
          <p:nvPicPr>
            <p:cNvPr id="5" name="Picture 4" descr="img_0012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518" y="182476"/>
              <a:ext cx="3752617" cy="5376346"/>
            </a:xfrm>
            <a:prstGeom prst="rect">
              <a:avLst/>
            </a:prstGeom>
          </p:spPr>
        </p:pic>
        <p:pic>
          <p:nvPicPr>
            <p:cNvPr id="6" name="Picture 5" descr="img_001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73498" y="192841"/>
              <a:ext cx="3773349" cy="5376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0944" y="994339"/>
            <a:ext cx="10789290" cy="3839338"/>
            <a:chOff x="-840944" y="994339"/>
            <a:chExt cx="10789290" cy="3839338"/>
          </a:xfrm>
        </p:grpSpPr>
        <p:pic>
          <p:nvPicPr>
            <p:cNvPr id="4" name="Picture 3" descr="img_0013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476" y="103919"/>
              <a:ext cx="3839338" cy="5620178"/>
            </a:xfrm>
            <a:prstGeom prst="rect">
              <a:avLst/>
            </a:prstGeom>
          </p:spPr>
        </p:pic>
        <p:pic>
          <p:nvPicPr>
            <p:cNvPr id="5" name="Picture 4" descr="img_0013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11104" y="196435"/>
              <a:ext cx="3839336" cy="543514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-1298260" y="3071813"/>
            <a:ext cx="10752694" cy="3657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7</cp:revision>
  <dcterms:created xsi:type="dcterms:W3CDTF">2012-06-28T03:32:33Z</dcterms:created>
  <dcterms:modified xsi:type="dcterms:W3CDTF">2012-12-30T15:26:01Z</dcterms:modified>
</cp:coreProperties>
</file>